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modernComment_132_83E18263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omments/modernComment_14F_3DE3C55E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omments/modernComment_13B_FA2691A2.xml" ContentType="application/vnd.ms-powerpoint.comments+xml"/>
  <Override PartName="/ppt/comments/modernComment_13E_6B157F6.xml" ContentType="application/vnd.ms-powerpoint.comments+xml"/>
  <Override PartName="/ppt/notesSlides/notesSlide1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1"/>
  </p:notesMasterIdLst>
  <p:sldIdLst>
    <p:sldId id="263" r:id="rId2"/>
    <p:sldId id="283" r:id="rId3"/>
    <p:sldId id="301" r:id="rId4"/>
    <p:sldId id="281" r:id="rId5"/>
    <p:sldId id="302" r:id="rId6"/>
    <p:sldId id="306" r:id="rId7"/>
    <p:sldId id="346" r:id="rId8"/>
    <p:sldId id="303" r:id="rId9"/>
    <p:sldId id="312" r:id="rId10"/>
    <p:sldId id="339" r:id="rId11"/>
    <p:sldId id="304" r:id="rId12"/>
    <p:sldId id="305" r:id="rId13"/>
    <p:sldId id="307" r:id="rId14"/>
    <p:sldId id="319" r:id="rId15"/>
    <p:sldId id="335" r:id="rId16"/>
    <p:sldId id="336" r:id="rId17"/>
    <p:sldId id="308" r:id="rId18"/>
    <p:sldId id="332" r:id="rId19"/>
    <p:sldId id="340" r:id="rId20"/>
    <p:sldId id="309" r:id="rId21"/>
    <p:sldId id="333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16" r:id="rId33"/>
    <p:sldId id="317" r:id="rId34"/>
    <p:sldId id="365" r:id="rId35"/>
    <p:sldId id="366" r:id="rId36"/>
    <p:sldId id="341" r:id="rId37"/>
    <p:sldId id="321" r:id="rId38"/>
    <p:sldId id="342" r:id="rId39"/>
    <p:sldId id="343" r:id="rId40"/>
    <p:sldId id="315" r:id="rId41"/>
    <p:sldId id="318" r:id="rId42"/>
    <p:sldId id="334" r:id="rId43"/>
    <p:sldId id="348" r:id="rId44"/>
    <p:sldId id="349" r:id="rId45"/>
    <p:sldId id="350" r:id="rId46"/>
    <p:sldId id="351" r:id="rId47"/>
    <p:sldId id="352" r:id="rId48"/>
    <p:sldId id="353" r:id="rId49"/>
    <p:sldId id="354" r:id="rId50"/>
    <p:sldId id="344" r:id="rId51"/>
    <p:sldId id="313" r:id="rId52"/>
    <p:sldId id="314" r:id="rId53"/>
    <p:sldId id="311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45" r:id="rId64"/>
    <p:sldId id="320" r:id="rId65"/>
    <p:sldId id="337" r:id="rId66"/>
    <p:sldId id="347" r:id="rId67"/>
    <p:sldId id="338" r:id="rId68"/>
    <p:sldId id="331" r:id="rId69"/>
    <p:sldId id="330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613129-CBD8-949D-2B72-F12B7BD02498}" name="Ashley Cid" initials="AC" userId="S::acid@opatoday.com::fedc246b-1592-4bbc-9c5d-32482e805f2d" providerId="AD"/>
  <p188:author id="{133D697C-D5A3-6D69-8390-5CC36F3B0980}" name="Angeline Ng" initials="AN" userId="S::ang@opatoday.com::b74151d5-fa0d-4bfc-98c3-72e7396348a3" providerId="AD"/>
  <p188:author id="{0375A8FF-5978-76F4-5156-D402B625590E}" name="Victoria Ip" initials="VI" userId="S::vip@opatoday.com::37dcbe11-0deb-48a3-ac06-823eeb578c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876"/>
    <a:srgbClr val="E56F2F"/>
    <a:srgbClr val="00A3DB"/>
    <a:srgbClr val="012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E80EDE-099A-69C3-7018-08F6E8A13220}" v="64" dt="2024-03-05T15:26:02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62" d="100"/>
          <a:sy n="62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modernComment_132_83E1826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0CA3349-9252-4D19-B0EE-07CF6CD49C55}" authorId="{0375A8FF-5978-76F4-5156-D402B625590E}" status="resolved" created="2024-01-10T18:47:18.91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12594275" sldId="306"/>
      <ac:graphicFrameMk id="4" creationId="{19B86980-C714-BA57-CDB8-5FF8BD4DAC94}"/>
      <dc:dgmMk xmlns:dc="http://schemas.microsoft.com/office/drawing/2013/diagram/command"/>
      <dc:nodeMk xmlns:dc="http://schemas.microsoft.com/office/drawing/2013/diagram/command" id="{120BE37C-0302-4F31-8767-87FA258EC3C0}"/>
      <ac:txMk cp="0" len="36">
        <ac:context len="37" hash="1594615754"/>
      </ac:txMk>
    </ac:txMkLst>
    <p188:pos x="5406278" y="1656228"/>
    <p188:replyLst>
      <p188:reply id="{0B62BB31-24A0-47A3-A01C-4898B0AFFEE8}" authorId="{2C613129-CBD8-949D-2B72-F12B7BD02498}" created="2024-02-08T17:36:40.108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CA"/>
          <a:t>For step 2, maybe we put assign unique patient ID first since we want to make sure that is done and follows the patient throughout once enrolled. </a:t>
        </a:r>
      </a:p>
    </p188:txBody>
  </p188:cm>
  <p188:cm id="{9AF9FFF1-2090-4D65-B6BF-1C72BF76823D}" authorId="{0375A8FF-5978-76F4-5156-D402B625590E}" status="resolved" created="2024-01-10T18:50:50.103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12594275" sldId="306"/>
      <ac:graphicFrameMk id="4" creationId="{19B86980-C714-BA57-CDB8-5FF8BD4DAC94}"/>
      <dc:dgmMk xmlns:dc="http://schemas.microsoft.com/office/drawing/2013/diagram/command"/>
      <dc:nodeMk xmlns:dc="http://schemas.microsoft.com/office/drawing/2013/diagram/command" id="{01A023B7-99B1-4569-BD5F-BC7D512C33A0}"/>
      <ac:txMk cp="0" len="30">
        <ac:context len="31" hash="1134109690"/>
      </ac:txMk>
    </ac:txMkLst>
    <p188:pos x="11473703" y="1541928"/>
    <p188:replyLst>
      <p188:reply id="{FBEED75E-9BDF-4422-9E90-F6ECFF474001}" authorId="{2C613129-CBD8-949D-2B72-F12B7BD02498}" created="2024-02-08T17:37:13.703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CA"/>
          <a:t>Include point to be completed by patient either online or paper version</a:t>
        </a:r>
      </a:p>
    </p188:txBody>
  </p188:cm>
  <p188:cm id="{B5A2F52C-C82D-4F81-B656-B4555D6188FA}" authorId="{0375A8FF-5978-76F4-5156-D402B625590E}" status="resolved" created="2024-01-10T18:51:12.14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12594275" sldId="306"/>
      <ac:graphicFrameMk id="4" creationId="{19B86980-C714-BA57-CDB8-5FF8BD4DAC94}"/>
      <dc:dgmMk xmlns:dc="http://schemas.microsoft.com/office/drawing/2013/diagram/command"/>
      <dc:nodeMk xmlns:dc="http://schemas.microsoft.com/office/drawing/2013/diagram/command" id="{B07E6AFC-E7FB-4A47-AF16-0D580C6ADBC9}"/>
      <ac:txMk cp="0" len="26">
        <ac:context len="27" hash="1698329183"/>
      </ac:txMk>
    </ac:txMkLst>
    <p188:pos x="2234453" y="3627903"/>
    <p188:replyLst>
      <p188:reply id="{4E3AFCD4-241A-44AC-A565-66CAEF38A565}" authorId="{2C613129-CBD8-949D-2B72-F12B7BD02498}" created="2024-02-08T17:37:34.157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CA"/>
          <a:t>Include point to be completed online</a:t>
        </a:r>
      </a:p>
    </p188:txBody>
  </p188:cm>
  <p188:cm id="{4ABDA109-9ADD-4DC0-99DA-39A411561436}" authorId="{0375A8FF-5978-76F4-5156-D402B625590E}" status="resolved" created="2024-01-10T18:51:52.13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12594275" sldId="306"/>
      <ac:graphicFrameMk id="4" creationId="{19B86980-C714-BA57-CDB8-5FF8BD4DAC94}"/>
      <dc:dgmMk xmlns:dc="http://schemas.microsoft.com/office/drawing/2013/diagram/command"/>
      <dc:nodeMk xmlns:dc="http://schemas.microsoft.com/office/drawing/2013/diagram/command" id="{87B71ACC-9462-4C6E-BB6F-BF9815A8B88B}"/>
      <ac:txMk cp="0" len="33">
        <ac:context len="34" hash="2284059764"/>
      </ac:txMk>
    </ac:txMkLst>
    <p188:pos x="8549528" y="3627903"/>
    <p188:replyLst>
      <p188:reply id="{12D9EED1-1979-48F0-9B49-10B6948398FA}" authorId="{2C613129-CBD8-949D-2B72-F12B7BD02498}" created="2024-02-08T17:37:53.892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CA"/>
          <a:t>Include point to be completed at the end of the study period</a:t>
        </a:r>
      </a:p>
    </p188:txBody>
  </p188:cm>
</p188:cmLst>
</file>

<file path=ppt/comments/modernComment_13B_FA2691A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AD5457-713A-4F77-B21D-FDEAF6998E50}" authorId="{0375A8FF-5978-76F4-5156-D402B625590E}" status="resolved" created="2024-01-11T19:29:59.219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96831650" sldId="315"/>
      <ac:spMk id="3" creationId="{00000000-0000-0000-0000-000000000000}"/>
      <ac:txMk cp="417" len="124">
        <ac:context len="550" hash="97779128"/>
      </ac:txMk>
    </ac:txMkLst>
    <p188:pos x="10788428" y="2489560"/>
    <p188:txBody>
      <a:bodyPr/>
      <a:lstStyle/>
      <a:p>
        <a:r>
          <a:rPr lang="en-CA"/>
          <a:t>Maybe we put this in a coloured box to draw attention to it?</a:t>
        </a:r>
      </a:p>
    </p188:txBody>
  </p188:cm>
  <p188:cm id="{F27DD303-A956-476B-9EEC-1A52370B4B35}" authorId="{0375A8FF-5978-76F4-5156-D402B625590E}" status="resolved" created="2024-01-11T19:47:23.20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96831650" sldId="315"/>
      <ac:spMk id="3" creationId="{00000000-0000-0000-0000-000000000000}"/>
      <ac:txMk cp="266" len="39">
        <ac:context len="550" hash="97779128"/>
      </ac:txMk>
    </ac:txMkLst>
    <p188:pos x="6064028" y="2156185"/>
    <p188:txBody>
      <a:bodyPr/>
      <a:lstStyle/>
      <a:p>
        <a:r>
          <a:rPr lang="en-CA"/>
          <a:t>Include after this point that they should wait to complete it only after they hear back from the prescriber if they made recommendations.</a:t>
        </a:r>
      </a:p>
    </p188:txBody>
  </p188:cm>
</p188:cmLst>
</file>

<file path=ppt/comments/modernComment_13E_6B157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F25E1D-BAF1-4A90-94B5-EA8EF4D43D54}" authorId="{2C613129-CBD8-949D-2B72-F12B7BD02498}" status="resolved" created="2023-11-27T19:10:50.278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2285686" sldId="318"/>
      <ac:spMk id="3" creationId="{00000000-0000-0000-0000-000000000000}"/>
      <ac:txMk cp="336">
        <ac:context len="400" hash="1770330177"/>
      </ac:txMk>
    </ac:txMkLst>
    <p188:pos x="4999181" y="3452090"/>
    <p188:replyLst>
      <p188:reply id="{5C779757-6C50-47DF-B4BD-0E8C21A01B98}" authorId="{2C613129-CBD8-949D-2B72-F12B7BD02498}" created="2023-11-27T19:11:12.560">
        <p188:txBody>
          <a:bodyPr/>
          <a:lstStyle/>
          <a:p>
            <a:r>
              <a:rPr lang="en-US"/>
              <a:t>Do we say here that managers are encouraged to split this amongst their staff? How would you word it?</a:t>
            </a:r>
          </a:p>
        </p188:txBody>
      </p188:reply>
      <p188:reply id="{69EBA2A3-189C-4153-BBEF-C9A90BC482C3}" authorId="{0375A8FF-5978-76F4-5156-D402B625590E}" created="2024-01-11T19:42:25.005">
        <p188:txBody>
          <a:bodyPr/>
          <a:lstStyle/>
          <a:p>
            <a:r>
              <a:rPr lang="en-CA"/>
              <a:t>Move to slide about claiming fees</a:t>
            </a:r>
          </a:p>
        </p188:txBody>
      </p188:reply>
    </p188:replyLst>
    <p188:txBody>
      <a:bodyPr/>
      <a:lstStyle/>
      <a:p>
        <a:r>
          <a:rPr lang="en-US"/>
          <a:t>have to decide if this is the way we want to go with them receiving the fees</a:t>
        </a:r>
      </a:p>
    </p188:txBody>
  </p188:cm>
  <p188:cm id="{141BD8F1-5359-41D6-A203-7EC2281C1C8A}" authorId="{0375A8FF-5978-76F4-5156-D402B625590E}" status="resolved" created="2024-01-11T19:41:23.12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2285686" sldId="318"/>
      <ac:spMk id="3" creationId="{00000000-0000-0000-0000-000000000000}"/>
    </ac:deMkLst>
    <p188:txBody>
      <a:bodyPr/>
      <a:lstStyle/>
      <a:p>
        <a:r>
          <a:rPr lang="en-CA"/>
          <a:t>I removed the part about the fees, that isn't related to the outcomes measures survey and since there is a slide later on, I think you can just mention verbally that more information about the fee and how to claim it will follow.</a:t>
        </a:r>
      </a:p>
    </p188:txBody>
  </p188:cm>
</p188:cmLst>
</file>

<file path=ppt/comments/modernComment_14F_3DE3C55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20BFBA4-377A-4BE6-8C1E-0408CD5CB21F}" authorId="{0375A8FF-5978-76F4-5156-D402B625590E}" status="resolved" created="2024-01-10T19:36:33.54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38337374" sldId="335"/>
      <ac:spMk id="8" creationId="{EA93CB1E-0D41-3093-6F12-F2CCCBB4D0EE}"/>
    </ac:deMkLst>
    <p188:replyLst>
      <p188:reply id="{DC09605F-5E26-4B51-B360-03F3B09A6795}" authorId="{2C613129-CBD8-949D-2B72-F12B7BD02498}" created="2024-02-08T18:22:07.750">
        <p188:txBody>
          <a:bodyPr/>
          <a:lstStyle/>
          <a:p>
            <a:r>
              <a:rPr lang="en-US"/>
              <a:t>done</a:t>
            </a:r>
          </a:p>
        </p188:txBody>
      </p188:reply>
    </p188:replyLst>
    <p188:txBody>
      <a:bodyPr/>
      <a:lstStyle/>
      <a:p>
        <a:r>
          <a:rPr lang="en-CA"/>
          <a:t>Maybe either include instructions here on how to do that or a link to the instructions since I think a lot of people won't know how to do that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21E210-450A-4CFA-BA89-989B0DAEE1D3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E27CE5-2600-4830-ABC5-16A7501CDAB7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Introduction</a:t>
          </a:r>
          <a:endParaRPr lang="en-US" dirty="0"/>
        </a:p>
      </dgm:t>
    </dgm:pt>
    <dgm:pt modelId="{286F4924-578F-4AD3-942F-8C0D901644A2}" type="parTrans" cxnId="{D7D86242-4017-489D-8202-B627E649F856}">
      <dgm:prSet/>
      <dgm:spPr/>
      <dgm:t>
        <a:bodyPr/>
        <a:lstStyle/>
        <a:p>
          <a:endParaRPr lang="en-US"/>
        </a:p>
      </dgm:t>
    </dgm:pt>
    <dgm:pt modelId="{CB66C75D-D259-4460-B0C3-A2090DCA7A65}" type="sibTrans" cxnId="{D7D86242-4017-489D-8202-B627E649F856}">
      <dgm:prSet/>
      <dgm:spPr/>
      <dgm:t>
        <a:bodyPr/>
        <a:lstStyle/>
        <a:p>
          <a:endParaRPr lang="en-US"/>
        </a:p>
      </dgm:t>
    </dgm:pt>
    <dgm:pt modelId="{48D33090-762B-4146-AF23-F1173F168AB3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Research team</a:t>
          </a:r>
          <a:endParaRPr lang="en-US" dirty="0"/>
        </a:p>
      </dgm:t>
    </dgm:pt>
    <dgm:pt modelId="{B935F21C-0CFA-44EA-A436-8D937A8FA432}" type="parTrans" cxnId="{D755B918-3133-4D6A-BEFB-33E2CB526DF2}">
      <dgm:prSet/>
      <dgm:spPr/>
      <dgm:t>
        <a:bodyPr/>
        <a:lstStyle/>
        <a:p>
          <a:endParaRPr lang="en-US"/>
        </a:p>
      </dgm:t>
    </dgm:pt>
    <dgm:pt modelId="{AC505A50-EC24-4F06-9DF0-5D4DDC2124E6}" type="sibTrans" cxnId="{D755B918-3133-4D6A-BEFB-33E2CB526DF2}">
      <dgm:prSet/>
      <dgm:spPr/>
      <dgm:t>
        <a:bodyPr/>
        <a:lstStyle/>
        <a:p>
          <a:endParaRPr lang="en-US"/>
        </a:p>
      </dgm:t>
    </dgm:pt>
    <dgm:pt modelId="{00A64103-3DDA-4CC1-9BFD-E8FF28E2D9E6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Why we developed the OPMPP</a:t>
          </a:r>
          <a:endParaRPr lang="en-US" dirty="0"/>
        </a:p>
      </dgm:t>
    </dgm:pt>
    <dgm:pt modelId="{940F07D7-EEA5-4ED0-8954-5B79DFFB0063}" type="parTrans" cxnId="{4C849918-C82D-49AA-9519-B139B293E0A5}">
      <dgm:prSet/>
      <dgm:spPr/>
      <dgm:t>
        <a:bodyPr/>
        <a:lstStyle/>
        <a:p>
          <a:endParaRPr lang="en-US"/>
        </a:p>
      </dgm:t>
    </dgm:pt>
    <dgm:pt modelId="{463E3E0F-ABA9-4616-A653-1B32929E1310}" type="sibTrans" cxnId="{4C849918-C82D-49AA-9519-B139B293E0A5}">
      <dgm:prSet/>
      <dgm:spPr/>
      <dgm:t>
        <a:bodyPr/>
        <a:lstStyle/>
        <a:p>
          <a:endParaRPr lang="en-US"/>
        </a:p>
      </dgm:t>
    </dgm:pt>
    <dgm:pt modelId="{E01C89DF-A850-42D6-B329-3B090D1F6A9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Goals of OPMPP</a:t>
          </a:r>
          <a:endParaRPr lang="en-US" dirty="0"/>
        </a:p>
      </dgm:t>
    </dgm:pt>
    <dgm:pt modelId="{6801B03C-3BD8-4E01-9B75-911588324CBA}" type="parTrans" cxnId="{DD603594-3F91-4439-A06C-9F94D0D211C2}">
      <dgm:prSet/>
      <dgm:spPr/>
      <dgm:t>
        <a:bodyPr/>
        <a:lstStyle/>
        <a:p>
          <a:endParaRPr lang="en-US"/>
        </a:p>
      </dgm:t>
    </dgm:pt>
    <dgm:pt modelId="{FFF51202-F844-41B7-BF6B-99A724472930}" type="sibTrans" cxnId="{DD603594-3F91-4439-A06C-9F94D0D211C2}">
      <dgm:prSet/>
      <dgm:spPr/>
      <dgm:t>
        <a:bodyPr/>
        <a:lstStyle/>
        <a:p>
          <a:endParaRPr lang="en-US"/>
        </a:p>
      </dgm:t>
    </dgm:pt>
    <dgm:pt modelId="{13748926-AB73-40A7-82FE-52A452BF9346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Flow of the research study</a:t>
          </a:r>
          <a:endParaRPr lang="en-US" dirty="0"/>
        </a:p>
      </dgm:t>
    </dgm:pt>
    <dgm:pt modelId="{EAC6D024-F9FD-4C00-AC50-5A31C73653E8}" type="parTrans" cxnId="{900B7B39-A681-4BA1-A0C1-90B7D146AED6}">
      <dgm:prSet/>
      <dgm:spPr/>
      <dgm:t>
        <a:bodyPr/>
        <a:lstStyle/>
        <a:p>
          <a:endParaRPr lang="en-US"/>
        </a:p>
      </dgm:t>
    </dgm:pt>
    <dgm:pt modelId="{CE0B225A-6180-469A-949A-034530B36309}" type="sibTrans" cxnId="{900B7B39-A681-4BA1-A0C1-90B7D146AED6}">
      <dgm:prSet/>
      <dgm:spPr/>
      <dgm:t>
        <a:bodyPr/>
        <a:lstStyle/>
        <a:p>
          <a:endParaRPr lang="en-US"/>
        </a:p>
      </dgm:t>
    </dgm:pt>
    <dgm:pt modelId="{3E60EA17-8A1C-40E2-88C1-3F5C9D8BEDC5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Recruiting &amp; onboarding patients</a:t>
          </a:r>
          <a:endParaRPr lang="en-US" dirty="0"/>
        </a:p>
      </dgm:t>
    </dgm:pt>
    <dgm:pt modelId="{41A5D76E-FA9F-489E-9699-1F76BF3D2799}" type="parTrans" cxnId="{9F5F8154-D2D0-4738-B9C4-3110D27D2245}">
      <dgm:prSet/>
      <dgm:spPr/>
      <dgm:t>
        <a:bodyPr/>
        <a:lstStyle/>
        <a:p>
          <a:endParaRPr lang="en-US"/>
        </a:p>
      </dgm:t>
    </dgm:pt>
    <dgm:pt modelId="{49FBCA21-6AE9-4EC7-ABD7-ECFF27DA52DA}" type="sibTrans" cxnId="{9F5F8154-D2D0-4738-B9C4-3110D27D2245}">
      <dgm:prSet/>
      <dgm:spPr/>
      <dgm:t>
        <a:bodyPr/>
        <a:lstStyle/>
        <a:p>
          <a:endParaRPr lang="en-US"/>
        </a:p>
      </dgm:t>
    </dgm:pt>
    <dgm:pt modelId="{C3F3C3BA-7188-4A3F-857F-9D3E05A647CB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Collecting consent</a:t>
          </a:r>
          <a:endParaRPr lang="en-US" dirty="0"/>
        </a:p>
      </dgm:t>
    </dgm:pt>
    <dgm:pt modelId="{9918CAD0-E50A-451E-B907-08718D7753A0}" type="parTrans" cxnId="{341919B5-7CE2-4B0C-BAA9-BD5AE7A52B6C}">
      <dgm:prSet/>
      <dgm:spPr/>
      <dgm:t>
        <a:bodyPr/>
        <a:lstStyle/>
        <a:p>
          <a:endParaRPr lang="en-US"/>
        </a:p>
      </dgm:t>
    </dgm:pt>
    <dgm:pt modelId="{9ED865CE-EDFA-4E1D-9D63-4C7BA2111389}" type="sibTrans" cxnId="{341919B5-7CE2-4B0C-BAA9-BD5AE7A52B6C}">
      <dgm:prSet/>
      <dgm:spPr/>
      <dgm:t>
        <a:bodyPr/>
        <a:lstStyle/>
        <a:p>
          <a:endParaRPr lang="en-US"/>
        </a:p>
      </dgm:t>
    </dgm:pt>
    <dgm:pt modelId="{5B2ACBE8-6F3A-44F7-8606-9D6719CAD898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Eligibility</a:t>
          </a:r>
          <a:endParaRPr lang="en-US" dirty="0"/>
        </a:p>
      </dgm:t>
    </dgm:pt>
    <dgm:pt modelId="{448E82C3-1C85-47B4-8D75-D9F8CB21E54B}" type="parTrans" cxnId="{45DB3197-9FDD-4A89-AD20-B44F661D6B4C}">
      <dgm:prSet/>
      <dgm:spPr/>
      <dgm:t>
        <a:bodyPr/>
        <a:lstStyle/>
        <a:p>
          <a:endParaRPr lang="en-US"/>
        </a:p>
      </dgm:t>
    </dgm:pt>
    <dgm:pt modelId="{AE4FD0A4-2E32-4FBF-8B71-99E510346286}" type="sibTrans" cxnId="{45DB3197-9FDD-4A89-AD20-B44F661D6B4C}">
      <dgm:prSet/>
      <dgm:spPr/>
      <dgm:t>
        <a:bodyPr/>
        <a:lstStyle/>
        <a:p>
          <a:endParaRPr lang="en-US"/>
        </a:p>
      </dgm:t>
    </dgm:pt>
    <dgm:pt modelId="{604D65F4-344C-4548-B3B2-7952BE71E350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Patient Case: Mark</a:t>
          </a:r>
          <a:endParaRPr lang="en-US" dirty="0"/>
        </a:p>
      </dgm:t>
    </dgm:pt>
    <dgm:pt modelId="{C8C337CF-E88E-47A9-8D4C-AF1598567EBE}" type="parTrans" cxnId="{03D72CFF-F2FA-41A5-8011-512FE9200679}">
      <dgm:prSet/>
      <dgm:spPr/>
      <dgm:t>
        <a:bodyPr/>
        <a:lstStyle/>
        <a:p>
          <a:endParaRPr lang="en-US"/>
        </a:p>
      </dgm:t>
    </dgm:pt>
    <dgm:pt modelId="{850AF1CD-1BDF-4E3F-B1DF-87E2EC1D4CB2}" type="sibTrans" cxnId="{03D72CFF-F2FA-41A5-8011-512FE9200679}">
      <dgm:prSet/>
      <dgm:spPr/>
      <dgm:t>
        <a:bodyPr/>
        <a:lstStyle/>
        <a:p>
          <a:endParaRPr lang="en-US"/>
        </a:p>
      </dgm:t>
    </dgm:pt>
    <dgm:pt modelId="{8345B069-63BC-4F5A-AE37-FDEA7D7F194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Sample case to illustrate OPMPP Process</a:t>
          </a:r>
        </a:p>
      </dgm:t>
    </dgm:pt>
    <dgm:pt modelId="{AE9C5913-653D-4D0F-B99E-97801E67919E}" type="parTrans" cxnId="{BE799CEB-965E-4FBC-9EC7-48C8F87CCC62}">
      <dgm:prSet/>
      <dgm:spPr/>
      <dgm:t>
        <a:bodyPr/>
        <a:lstStyle/>
        <a:p>
          <a:endParaRPr lang="en-CA"/>
        </a:p>
      </dgm:t>
    </dgm:pt>
    <dgm:pt modelId="{451CCC04-8802-4824-B20C-79ED7B462978}" type="sibTrans" cxnId="{BE799CEB-965E-4FBC-9EC7-48C8F87CCC62}">
      <dgm:prSet/>
      <dgm:spPr/>
      <dgm:t>
        <a:bodyPr/>
        <a:lstStyle/>
        <a:p>
          <a:endParaRPr lang="en-CA"/>
        </a:p>
      </dgm:t>
    </dgm:pt>
    <dgm:pt modelId="{8F67FDF1-8BCB-4D2E-8FAA-9B13A725B6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Participant ID's</a:t>
          </a:r>
        </a:p>
      </dgm:t>
    </dgm:pt>
    <dgm:pt modelId="{A742C040-5FDB-46BB-AAF4-B1A3428B3A2B}" type="parTrans" cxnId="{15953FAB-5895-48AC-9FF5-A99499E91C50}">
      <dgm:prSet/>
      <dgm:spPr/>
      <dgm:t>
        <a:bodyPr/>
        <a:lstStyle/>
        <a:p>
          <a:endParaRPr lang="en-CA"/>
        </a:p>
      </dgm:t>
    </dgm:pt>
    <dgm:pt modelId="{36915832-94F1-43AC-A796-69F3B34C869F}" type="sibTrans" cxnId="{15953FAB-5895-48AC-9FF5-A99499E91C50}">
      <dgm:prSet/>
      <dgm:spPr/>
      <dgm:t>
        <a:bodyPr/>
        <a:lstStyle/>
        <a:p>
          <a:endParaRPr lang="en-CA"/>
        </a:p>
      </dgm:t>
    </dgm:pt>
    <dgm:pt modelId="{3C058CC6-FB1A-4A23-AB94-AA810287BA3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OPMPP Intervention</a:t>
          </a:r>
        </a:p>
      </dgm:t>
    </dgm:pt>
    <dgm:pt modelId="{9F9121D3-0DF4-40AB-B6E9-D209D012D74A}" type="parTrans" cxnId="{A93736FE-9FF5-416B-B685-2DA523CF275E}">
      <dgm:prSet/>
      <dgm:spPr/>
      <dgm:t>
        <a:bodyPr/>
        <a:lstStyle/>
        <a:p>
          <a:endParaRPr lang="en-CA"/>
        </a:p>
      </dgm:t>
    </dgm:pt>
    <dgm:pt modelId="{3A9263EB-CE35-45E7-AC9B-06512AF431EB}" type="sibTrans" cxnId="{A93736FE-9FF5-416B-B685-2DA523CF275E}">
      <dgm:prSet/>
      <dgm:spPr/>
      <dgm:t>
        <a:bodyPr/>
        <a:lstStyle/>
        <a:p>
          <a:endParaRPr lang="en-CA"/>
        </a:p>
      </dgm:t>
    </dgm:pt>
    <dgm:pt modelId="{747BEB08-0B0D-42CB-936C-6BDB3C86A701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Initial Consult</a:t>
          </a:r>
        </a:p>
      </dgm:t>
    </dgm:pt>
    <dgm:pt modelId="{3B363176-882E-4271-97D7-EF8DE15653A5}" type="parTrans" cxnId="{EE4B6786-2E09-469B-94F9-93D05E413B3C}">
      <dgm:prSet/>
      <dgm:spPr/>
      <dgm:t>
        <a:bodyPr/>
        <a:lstStyle/>
        <a:p>
          <a:endParaRPr lang="en-CA"/>
        </a:p>
      </dgm:t>
    </dgm:pt>
    <dgm:pt modelId="{36FFA704-7263-42FA-A99A-F7FD467E84F2}" type="sibTrans" cxnId="{EE4B6786-2E09-469B-94F9-93D05E413B3C}">
      <dgm:prSet/>
      <dgm:spPr/>
      <dgm:t>
        <a:bodyPr/>
        <a:lstStyle/>
        <a:p>
          <a:endParaRPr lang="en-CA"/>
        </a:p>
      </dgm:t>
    </dgm:pt>
    <dgm:pt modelId="{9FAC8FC6-6B01-4F27-A8EA-A977B0DC4F5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PCP form</a:t>
          </a:r>
        </a:p>
      </dgm:t>
    </dgm:pt>
    <dgm:pt modelId="{5AC9B807-AD59-4F81-B283-307C6A5CAFE2}" type="parTrans" cxnId="{6E8878F7-15A8-4D74-9BB7-6833358AAAE6}">
      <dgm:prSet/>
      <dgm:spPr/>
      <dgm:t>
        <a:bodyPr/>
        <a:lstStyle/>
        <a:p>
          <a:endParaRPr lang="en-CA"/>
        </a:p>
      </dgm:t>
    </dgm:pt>
    <dgm:pt modelId="{9ABB5367-3337-4713-9D39-A8A0BA17BE79}" type="sibTrans" cxnId="{6E8878F7-15A8-4D74-9BB7-6833358AAAE6}">
      <dgm:prSet/>
      <dgm:spPr/>
      <dgm:t>
        <a:bodyPr/>
        <a:lstStyle/>
        <a:p>
          <a:endParaRPr lang="en-CA"/>
        </a:p>
      </dgm:t>
    </dgm:pt>
    <dgm:pt modelId="{C9CCD0B6-FDF4-45F6-9CE7-65EF3D5C2183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Patient satisfaction survey</a:t>
          </a:r>
        </a:p>
      </dgm:t>
    </dgm:pt>
    <dgm:pt modelId="{5F384974-D016-4A3B-B682-2627231B2193}" type="parTrans" cxnId="{5F494DCE-5475-42A3-A54C-D1D991CA367A}">
      <dgm:prSet/>
      <dgm:spPr/>
      <dgm:t>
        <a:bodyPr/>
        <a:lstStyle/>
        <a:p>
          <a:endParaRPr lang="en-CA"/>
        </a:p>
      </dgm:t>
    </dgm:pt>
    <dgm:pt modelId="{9FA1E142-30DF-47D0-957D-05E485D9E179}" type="sibTrans" cxnId="{5F494DCE-5475-42A3-A54C-D1D991CA367A}">
      <dgm:prSet/>
      <dgm:spPr/>
      <dgm:t>
        <a:bodyPr/>
        <a:lstStyle/>
        <a:p>
          <a:endParaRPr lang="en-CA"/>
        </a:p>
      </dgm:t>
    </dgm:pt>
    <dgm:pt modelId="{70C1D3D8-81AB-4541-BEAC-715339D81A4D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Outcome measures survey</a:t>
          </a:r>
        </a:p>
      </dgm:t>
    </dgm:pt>
    <dgm:pt modelId="{D6D125A4-85FD-4951-8E4F-FD4DE64B9C53}" type="parTrans" cxnId="{DF4B118D-8115-456E-B8ED-D2199BCF2C19}">
      <dgm:prSet/>
      <dgm:spPr/>
      <dgm:t>
        <a:bodyPr/>
        <a:lstStyle/>
        <a:p>
          <a:endParaRPr lang="en-CA"/>
        </a:p>
      </dgm:t>
    </dgm:pt>
    <dgm:pt modelId="{BFA256B9-1604-4891-9105-1AA9A0AD42C6}" type="sibTrans" cxnId="{DF4B118D-8115-456E-B8ED-D2199BCF2C19}">
      <dgm:prSet/>
      <dgm:spPr/>
      <dgm:t>
        <a:bodyPr/>
        <a:lstStyle/>
        <a:p>
          <a:endParaRPr lang="en-CA"/>
        </a:p>
      </dgm:t>
    </dgm:pt>
    <dgm:pt modelId="{92C2DF23-6307-48FB-B1E7-78B0BD604DD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Follow-up</a:t>
          </a:r>
        </a:p>
      </dgm:t>
    </dgm:pt>
    <dgm:pt modelId="{CE0565D7-EE1C-42EE-90F6-7904274BC740}" type="parTrans" cxnId="{EC7ACC16-AE13-4929-AD76-33162F00659D}">
      <dgm:prSet/>
      <dgm:spPr/>
      <dgm:t>
        <a:bodyPr/>
        <a:lstStyle/>
        <a:p>
          <a:endParaRPr lang="en-CA"/>
        </a:p>
      </dgm:t>
    </dgm:pt>
    <dgm:pt modelId="{1D066835-5F7E-44B7-8BF3-F2D520745DDC}" type="sibTrans" cxnId="{EC7ACC16-AE13-4929-AD76-33162F00659D}">
      <dgm:prSet/>
      <dgm:spPr/>
      <dgm:t>
        <a:bodyPr/>
        <a:lstStyle/>
        <a:p>
          <a:endParaRPr lang="en-CA"/>
        </a:p>
      </dgm:t>
    </dgm:pt>
    <dgm:pt modelId="{3A6570B2-0A5C-458A-AD2D-0D2B787BA9C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Pharmacist satisfaction survey</a:t>
          </a:r>
        </a:p>
      </dgm:t>
    </dgm:pt>
    <dgm:pt modelId="{DE1FE99C-15F7-4B3D-A1E4-4BA83406D760}" type="parTrans" cxnId="{94CC0369-185C-40AD-8EEB-FAA2570510C2}">
      <dgm:prSet/>
      <dgm:spPr/>
      <dgm:t>
        <a:bodyPr/>
        <a:lstStyle/>
        <a:p>
          <a:endParaRPr lang="en-CA"/>
        </a:p>
      </dgm:t>
    </dgm:pt>
    <dgm:pt modelId="{B29AEAE0-5372-4FE9-89AE-F515651E5465}" type="sibTrans" cxnId="{94CC0369-185C-40AD-8EEB-FAA2570510C2}">
      <dgm:prSet/>
      <dgm:spPr/>
      <dgm:t>
        <a:bodyPr/>
        <a:lstStyle/>
        <a:p>
          <a:endParaRPr lang="en-CA"/>
        </a:p>
      </dgm:t>
    </dgm:pt>
    <dgm:pt modelId="{600A88F3-A65C-4E64-A68F-358164D9629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Important information</a:t>
          </a:r>
        </a:p>
      </dgm:t>
    </dgm:pt>
    <dgm:pt modelId="{CB761E13-AA28-414C-AB86-284E84DCF9D3}" type="parTrans" cxnId="{3A03F811-1C6C-4242-893D-488E74CD8FD5}">
      <dgm:prSet/>
      <dgm:spPr/>
      <dgm:t>
        <a:bodyPr/>
        <a:lstStyle/>
        <a:p>
          <a:endParaRPr lang="en-CA"/>
        </a:p>
      </dgm:t>
    </dgm:pt>
    <dgm:pt modelId="{F8FF312E-8DF6-410B-BB2F-71993BEE0ED3}" type="sibTrans" cxnId="{3A03F811-1C6C-4242-893D-488E74CD8FD5}">
      <dgm:prSet/>
      <dgm:spPr/>
      <dgm:t>
        <a:bodyPr/>
        <a:lstStyle/>
        <a:p>
          <a:endParaRPr lang="en-CA"/>
        </a:p>
      </dgm:t>
    </dgm:pt>
    <dgm:pt modelId="{C073022E-07B3-4D8D-91E0-F73DA85D532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Accessing resources</a:t>
          </a:r>
        </a:p>
      </dgm:t>
    </dgm:pt>
    <dgm:pt modelId="{0CF4FEE4-72E1-4570-B21D-C572592CF7AA}" type="parTrans" cxnId="{857E9F88-1D89-46F8-AC71-C3D45D974EBC}">
      <dgm:prSet/>
      <dgm:spPr/>
      <dgm:t>
        <a:bodyPr/>
        <a:lstStyle/>
        <a:p>
          <a:endParaRPr lang="en-CA"/>
        </a:p>
      </dgm:t>
    </dgm:pt>
    <dgm:pt modelId="{F0B7034D-B1B9-4494-A96E-F64058B68B93}" type="sibTrans" cxnId="{857E9F88-1D89-46F8-AC71-C3D45D974EBC}">
      <dgm:prSet/>
      <dgm:spPr/>
      <dgm:t>
        <a:bodyPr/>
        <a:lstStyle/>
        <a:p>
          <a:endParaRPr lang="en-CA"/>
        </a:p>
      </dgm:t>
    </dgm:pt>
    <dgm:pt modelId="{A0158611-397C-4FF3-8DF0-4A7EF5CBB594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Q&amp;A session</a:t>
          </a:r>
          <a:endParaRPr lang="en-US" dirty="0"/>
        </a:p>
      </dgm:t>
    </dgm:pt>
    <dgm:pt modelId="{EAE4FE05-8BC1-40B0-8EB8-A71E19C37EE5}" type="parTrans" cxnId="{E2999156-FE6C-4223-87CF-5CDD11CAAD1E}">
      <dgm:prSet/>
      <dgm:spPr/>
      <dgm:t>
        <a:bodyPr/>
        <a:lstStyle/>
        <a:p>
          <a:endParaRPr lang="en-CA"/>
        </a:p>
      </dgm:t>
    </dgm:pt>
    <dgm:pt modelId="{54C1A1FA-7647-4557-8383-5C70ACF1D4DC}" type="sibTrans" cxnId="{E2999156-FE6C-4223-87CF-5CDD11CAAD1E}">
      <dgm:prSet/>
      <dgm:spPr/>
      <dgm:t>
        <a:bodyPr/>
        <a:lstStyle/>
        <a:p>
          <a:endParaRPr lang="en-CA"/>
        </a:p>
      </dgm:t>
    </dgm:pt>
    <dgm:pt modelId="{E626F044-F5E3-4BA9-B892-F97B73097A2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Timeline of study</a:t>
          </a:r>
        </a:p>
      </dgm:t>
    </dgm:pt>
    <dgm:pt modelId="{F4B34B9D-390C-4629-9210-26F34058630D}" type="parTrans" cxnId="{39554573-A294-4307-8DAF-06C860AF198E}">
      <dgm:prSet/>
      <dgm:spPr/>
    </dgm:pt>
    <dgm:pt modelId="{279C390E-5379-4283-8501-888EA2D33804}" type="sibTrans" cxnId="{39554573-A294-4307-8DAF-06C860AF198E}">
      <dgm:prSet/>
      <dgm:spPr/>
    </dgm:pt>
    <dgm:pt modelId="{923CA331-A257-49AD-A002-41EDAF10A1A6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Submitting claims for renumeration</a:t>
          </a:r>
        </a:p>
      </dgm:t>
    </dgm:pt>
    <dgm:pt modelId="{4426762C-859C-4540-9900-6F53DA25E5C5}" type="parTrans" cxnId="{D0D76CD2-D714-4DFF-9788-C179F087F7AB}">
      <dgm:prSet/>
      <dgm:spPr/>
    </dgm:pt>
    <dgm:pt modelId="{72E6018C-7923-4D5D-B230-85220D988D5B}" type="sibTrans" cxnId="{D0D76CD2-D714-4DFF-9788-C179F087F7AB}">
      <dgm:prSet/>
      <dgm:spPr/>
    </dgm:pt>
    <dgm:pt modelId="{87523D08-FCDB-41D4-A9AF-AE56FCA4E73D}" type="pres">
      <dgm:prSet presAssocID="{7F21E210-450A-4CFA-BA89-989B0DAEE1D3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84991990-D3D5-4144-8F94-6D222C7A1EBC}" type="pres">
      <dgm:prSet presAssocID="{72E27CE5-2600-4830-ABC5-16A7501CDAB7}" presName="horFlow" presStyleCnt="0"/>
      <dgm:spPr/>
    </dgm:pt>
    <dgm:pt modelId="{8F648E5D-4338-4DB2-AC97-7823BCA0780C}" type="pres">
      <dgm:prSet presAssocID="{72E27CE5-2600-4830-ABC5-16A7501CDAB7}" presName="bigChev" presStyleLbl="node1" presStyleIdx="0" presStyleCnt="5"/>
      <dgm:spPr/>
    </dgm:pt>
    <dgm:pt modelId="{2089059E-5939-42B6-9354-6F2688DBB4E7}" type="pres">
      <dgm:prSet presAssocID="{B935F21C-0CFA-44EA-A436-8D937A8FA432}" presName="parTrans" presStyleCnt="0"/>
      <dgm:spPr/>
    </dgm:pt>
    <dgm:pt modelId="{2727DF10-D3BF-4967-A6EE-73562235AC20}" type="pres">
      <dgm:prSet presAssocID="{48D33090-762B-4146-AF23-F1173F168AB3}" presName="node" presStyleLbl="alignAccFollowNode1" presStyleIdx="0" presStyleCnt="18">
        <dgm:presLayoutVars>
          <dgm:bulletEnabled val="1"/>
        </dgm:presLayoutVars>
      </dgm:prSet>
      <dgm:spPr/>
    </dgm:pt>
    <dgm:pt modelId="{07FBC600-5EC6-455D-849B-88270360CD4D}" type="pres">
      <dgm:prSet presAssocID="{AC505A50-EC24-4F06-9DF0-5D4DDC2124E6}" presName="sibTrans" presStyleCnt="0"/>
      <dgm:spPr/>
    </dgm:pt>
    <dgm:pt modelId="{965933A1-579B-4239-91E1-1CD36609BC59}" type="pres">
      <dgm:prSet presAssocID="{00A64103-3DDA-4CC1-9BFD-E8FF28E2D9E6}" presName="node" presStyleLbl="alignAccFollowNode1" presStyleIdx="1" presStyleCnt="18">
        <dgm:presLayoutVars>
          <dgm:bulletEnabled val="1"/>
        </dgm:presLayoutVars>
      </dgm:prSet>
      <dgm:spPr/>
    </dgm:pt>
    <dgm:pt modelId="{F11A84A6-CCB3-4406-8FAA-104919ADE151}" type="pres">
      <dgm:prSet presAssocID="{463E3E0F-ABA9-4616-A653-1B32929E1310}" presName="sibTrans" presStyleCnt="0"/>
      <dgm:spPr/>
    </dgm:pt>
    <dgm:pt modelId="{FE7005E1-05EB-4249-A26E-2FF1AD97A7FA}" type="pres">
      <dgm:prSet presAssocID="{E01C89DF-A850-42D6-B329-3B090D1F6A94}" presName="node" presStyleLbl="alignAccFollowNode1" presStyleIdx="2" presStyleCnt="18">
        <dgm:presLayoutVars>
          <dgm:bulletEnabled val="1"/>
        </dgm:presLayoutVars>
      </dgm:prSet>
      <dgm:spPr/>
    </dgm:pt>
    <dgm:pt modelId="{FF4C91C3-D662-431F-8A16-C67ACBEFDFC8}" type="pres">
      <dgm:prSet presAssocID="{FFF51202-F844-41B7-BF6B-99A724472930}" presName="sibTrans" presStyleCnt="0"/>
      <dgm:spPr/>
    </dgm:pt>
    <dgm:pt modelId="{3EB84AD2-3AA6-46F8-8736-8BD5FBE125E0}" type="pres">
      <dgm:prSet presAssocID="{13748926-AB73-40A7-82FE-52A452BF9346}" presName="node" presStyleLbl="alignAccFollowNode1" presStyleIdx="3" presStyleCnt="18">
        <dgm:presLayoutVars>
          <dgm:bulletEnabled val="1"/>
        </dgm:presLayoutVars>
      </dgm:prSet>
      <dgm:spPr/>
    </dgm:pt>
    <dgm:pt modelId="{4AB51ECF-6541-435B-BA21-B891D7F9FE2C}" type="pres">
      <dgm:prSet presAssocID="{CE0B225A-6180-469A-949A-034530B36309}" presName="sibTrans" presStyleCnt="0"/>
      <dgm:spPr/>
    </dgm:pt>
    <dgm:pt modelId="{C1EEAB5B-4D95-4158-AEFD-7663D9FA8A7D}" type="pres">
      <dgm:prSet presAssocID="{E626F044-F5E3-4BA9-B892-F97B73097A2F}" presName="node" presStyleLbl="alignAccFollowNode1" presStyleIdx="4" presStyleCnt="18">
        <dgm:presLayoutVars>
          <dgm:bulletEnabled val="1"/>
        </dgm:presLayoutVars>
      </dgm:prSet>
      <dgm:spPr/>
    </dgm:pt>
    <dgm:pt modelId="{10D5CED8-EE64-4823-855E-50FCE0220782}" type="pres">
      <dgm:prSet presAssocID="{72E27CE5-2600-4830-ABC5-16A7501CDAB7}" presName="vSp" presStyleCnt="0"/>
      <dgm:spPr/>
    </dgm:pt>
    <dgm:pt modelId="{7AA687A1-2CCE-4478-A7AD-42C58C85DF8C}" type="pres">
      <dgm:prSet presAssocID="{3E60EA17-8A1C-40E2-88C1-3F5C9D8BEDC5}" presName="horFlow" presStyleCnt="0"/>
      <dgm:spPr/>
    </dgm:pt>
    <dgm:pt modelId="{0AE2201F-4985-475F-9E3E-7F7D9353165E}" type="pres">
      <dgm:prSet presAssocID="{3E60EA17-8A1C-40E2-88C1-3F5C9D8BEDC5}" presName="bigChev" presStyleLbl="node1" presStyleIdx="1" presStyleCnt="5"/>
      <dgm:spPr/>
    </dgm:pt>
    <dgm:pt modelId="{AF16E3C8-AD9B-4A7E-892D-F6C045D83B97}" type="pres">
      <dgm:prSet presAssocID="{9918CAD0-E50A-451E-B907-08718D7753A0}" presName="parTrans" presStyleCnt="0"/>
      <dgm:spPr/>
    </dgm:pt>
    <dgm:pt modelId="{C95179F3-C257-407C-B9EE-22E3082B51F0}" type="pres">
      <dgm:prSet presAssocID="{C3F3C3BA-7188-4A3F-857F-9D3E05A647CB}" presName="node" presStyleLbl="alignAccFollowNode1" presStyleIdx="5" presStyleCnt="18">
        <dgm:presLayoutVars>
          <dgm:bulletEnabled val="1"/>
        </dgm:presLayoutVars>
      </dgm:prSet>
      <dgm:spPr/>
    </dgm:pt>
    <dgm:pt modelId="{56235986-C989-4001-9267-B8BE5C8E89CA}" type="pres">
      <dgm:prSet presAssocID="{9ED865CE-EDFA-4E1D-9D63-4C7BA2111389}" presName="sibTrans" presStyleCnt="0"/>
      <dgm:spPr/>
    </dgm:pt>
    <dgm:pt modelId="{BEE61971-BB7E-49BC-90A9-4F7D9F813A2A}" type="pres">
      <dgm:prSet presAssocID="{5B2ACBE8-6F3A-44F7-8606-9D6719CAD898}" presName="node" presStyleLbl="alignAccFollowNode1" presStyleIdx="6" presStyleCnt="18">
        <dgm:presLayoutVars>
          <dgm:bulletEnabled val="1"/>
        </dgm:presLayoutVars>
      </dgm:prSet>
      <dgm:spPr/>
    </dgm:pt>
    <dgm:pt modelId="{3477C81E-5DF5-4027-A7EA-5B1703160984}" type="pres">
      <dgm:prSet presAssocID="{AE4FD0A4-2E32-4FBF-8B71-99E510346286}" presName="sibTrans" presStyleCnt="0"/>
      <dgm:spPr/>
    </dgm:pt>
    <dgm:pt modelId="{E0480855-35ED-4A88-B8A4-B0F7C328EB7A}" type="pres">
      <dgm:prSet presAssocID="{8F67FDF1-8BCB-4D2E-8FAA-9B13A725B6AE}" presName="node" presStyleLbl="alignAccFollowNode1" presStyleIdx="7" presStyleCnt="18">
        <dgm:presLayoutVars>
          <dgm:bulletEnabled val="1"/>
        </dgm:presLayoutVars>
      </dgm:prSet>
      <dgm:spPr/>
    </dgm:pt>
    <dgm:pt modelId="{8B36BDA7-EA8F-4466-A2C1-CC4F88A56AA0}" type="pres">
      <dgm:prSet presAssocID="{3E60EA17-8A1C-40E2-88C1-3F5C9D8BEDC5}" presName="vSp" presStyleCnt="0"/>
      <dgm:spPr/>
    </dgm:pt>
    <dgm:pt modelId="{C13DD593-B8ED-4E1D-BB05-2A101575F27D}" type="pres">
      <dgm:prSet presAssocID="{604D65F4-344C-4548-B3B2-7952BE71E350}" presName="horFlow" presStyleCnt="0"/>
      <dgm:spPr/>
    </dgm:pt>
    <dgm:pt modelId="{43EEC9CF-EC4F-4144-85E0-C3C0293A4CB2}" type="pres">
      <dgm:prSet presAssocID="{604D65F4-344C-4548-B3B2-7952BE71E350}" presName="bigChev" presStyleLbl="node1" presStyleIdx="2" presStyleCnt="5"/>
      <dgm:spPr/>
    </dgm:pt>
    <dgm:pt modelId="{2DCBDFFD-9B90-4218-B125-EAD586E11028}" type="pres">
      <dgm:prSet presAssocID="{AE9C5913-653D-4D0F-B99E-97801E67919E}" presName="parTrans" presStyleCnt="0"/>
      <dgm:spPr/>
    </dgm:pt>
    <dgm:pt modelId="{BC7C48CC-23ED-486E-842E-33B2F621C4C9}" type="pres">
      <dgm:prSet presAssocID="{8345B069-63BC-4F5A-AE37-FDEA7D7F194D}" presName="node" presStyleLbl="alignAccFollowNode1" presStyleIdx="8" presStyleCnt="18">
        <dgm:presLayoutVars>
          <dgm:bulletEnabled val="1"/>
        </dgm:presLayoutVars>
      </dgm:prSet>
      <dgm:spPr/>
    </dgm:pt>
    <dgm:pt modelId="{26929D63-1EAA-4E50-A649-8838D40CB915}" type="pres">
      <dgm:prSet presAssocID="{604D65F4-344C-4548-B3B2-7952BE71E350}" presName="vSp" presStyleCnt="0"/>
      <dgm:spPr/>
    </dgm:pt>
    <dgm:pt modelId="{1A6CE162-0112-403A-BAD9-36B05EB704FB}" type="pres">
      <dgm:prSet presAssocID="{3C058CC6-FB1A-4A23-AB94-AA810287BA3F}" presName="horFlow" presStyleCnt="0"/>
      <dgm:spPr/>
    </dgm:pt>
    <dgm:pt modelId="{5875411B-EC69-4E10-92C1-AB721FB65FC1}" type="pres">
      <dgm:prSet presAssocID="{3C058CC6-FB1A-4A23-AB94-AA810287BA3F}" presName="bigChev" presStyleLbl="node1" presStyleIdx="3" presStyleCnt="5"/>
      <dgm:spPr/>
    </dgm:pt>
    <dgm:pt modelId="{9BBEAFF9-091E-4DF1-BEDC-F712D7037CC3}" type="pres">
      <dgm:prSet presAssocID="{3B363176-882E-4271-97D7-EF8DE15653A5}" presName="parTrans" presStyleCnt="0"/>
      <dgm:spPr/>
    </dgm:pt>
    <dgm:pt modelId="{13041D71-D3AD-4535-9CC2-70FA0560F10F}" type="pres">
      <dgm:prSet presAssocID="{747BEB08-0B0D-42CB-936C-6BDB3C86A701}" presName="node" presStyleLbl="alignAccFollowNode1" presStyleIdx="9" presStyleCnt="18">
        <dgm:presLayoutVars>
          <dgm:bulletEnabled val="1"/>
        </dgm:presLayoutVars>
      </dgm:prSet>
      <dgm:spPr/>
    </dgm:pt>
    <dgm:pt modelId="{3FB40291-66C1-49B2-A270-9A22BC0E32D5}" type="pres">
      <dgm:prSet presAssocID="{36FFA704-7263-42FA-A99A-F7FD467E84F2}" presName="sibTrans" presStyleCnt="0"/>
      <dgm:spPr/>
    </dgm:pt>
    <dgm:pt modelId="{863C2343-EC7F-4746-ACDA-8175FE275BBE}" type="pres">
      <dgm:prSet presAssocID="{9FAC8FC6-6B01-4F27-A8EA-A977B0DC4F5B}" presName="node" presStyleLbl="alignAccFollowNode1" presStyleIdx="10" presStyleCnt="18">
        <dgm:presLayoutVars>
          <dgm:bulletEnabled val="1"/>
        </dgm:presLayoutVars>
      </dgm:prSet>
      <dgm:spPr/>
    </dgm:pt>
    <dgm:pt modelId="{E64CE3DC-6173-449E-BBBF-84D37EC56983}" type="pres">
      <dgm:prSet presAssocID="{9ABB5367-3337-4713-9D39-A8A0BA17BE79}" presName="sibTrans" presStyleCnt="0"/>
      <dgm:spPr/>
    </dgm:pt>
    <dgm:pt modelId="{E6090CA2-EEE4-4250-BAF2-8DC7E5AAC225}" type="pres">
      <dgm:prSet presAssocID="{C9CCD0B6-FDF4-45F6-9CE7-65EF3D5C2183}" presName="node" presStyleLbl="alignAccFollowNode1" presStyleIdx="11" presStyleCnt="18">
        <dgm:presLayoutVars>
          <dgm:bulletEnabled val="1"/>
        </dgm:presLayoutVars>
      </dgm:prSet>
      <dgm:spPr/>
    </dgm:pt>
    <dgm:pt modelId="{195177BD-B68C-4A70-BC3E-B0A845D370D4}" type="pres">
      <dgm:prSet presAssocID="{9FA1E142-30DF-47D0-957D-05E485D9E179}" presName="sibTrans" presStyleCnt="0"/>
      <dgm:spPr/>
    </dgm:pt>
    <dgm:pt modelId="{1DE622FB-C7D8-415F-8B6A-5B593D2146BE}" type="pres">
      <dgm:prSet presAssocID="{70C1D3D8-81AB-4541-BEAC-715339D81A4D}" presName="node" presStyleLbl="alignAccFollowNode1" presStyleIdx="12" presStyleCnt="18">
        <dgm:presLayoutVars>
          <dgm:bulletEnabled val="1"/>
        </dgm:presLayoutVars>
      </dgm:prSet>
      <dgm:spPr/>
    </dgm:pt>
    <dgm:pt modelId="{86575D47-A410-419A-AE5F-60BB7B11D893}" type="pres">
      <dgm:prSet presAssocID="{BFA256B9-1604-4891-9105-1AA9A0AD42C6}" presName="sibTrans" presStyleCnt="0"/>
      <dgm:spPr/>
    </dgm:pt>
    <dgm:pt modelId="{084BD5CF-A628-44B8-A5AD-4823E339D863}" type="pres">
      <dgm:prSet presAssocID="{92C2DF23-6307-48FB-B1E7-78B0BD604DD9}" presName="node" presStyleLbl="alignAccFollowNode1" presStyleIdx="13" presStyleCnt="18">
        <dgm:presLayoutVars>
          <dgm:bulletEnabled val="1"/>
        </dgm:presLayoutVars>
      </dgm:prSet>
      <dgm:spPr/>
    </dgm:pt>
    <dgm:pt modelId="{872FF695-8312-44C0-80E0-F45A7E32C4D9}" type="pres">
      <dgm:prSet presAssocID="{1D066835-5F7E-44B7-8BF3-F2D520745DDC}" presName="sibTrans" presStyleCnt="0"/>
      <dgm:spPr/>
    </dgm:pt>
    <dgm:pt modelId="{785E36C4-0916-41DB-9167-4AB0376C8B34}" type="pres">
      <dgm:prSet presAssocID="{3A6570B2-0A5C-458A-AD2D-0D2B787BA9C6}" presName="node" presStyleLbl="alignAccFollowNode1" presStyleIdx="14" presStyleCnt="18">
        <dgm:presLayoutVars>
          <dgm:bulletEnabled val="1"/>
        </dgm:presLayoutVars>
      </dgm:prSet>
      <dgm:spPr/>
    </dgm:pt>
    <dgm:pt modelId="{9134A078-9CDD-4B00-B2AE-1CDF187DCD5C}" type="pres">
      <dgm:prSet presAssocID="{3C058CC6-FB1A-4A23-AB94-AA810287BA3F}" presName="vSp" presStyleCnt="0"/>
      <dgm:spPr/>
    </dgm:pt>
    <dgm:pt modelId="{9B15CBCF-8289-4838-A239-CC364BAED5B3}" type="pres">
      <dgm:prSet presAssocID="{600A88F3-A65C-4E64-A68F-358164D96298}" presName="horFlow" presStyleCnt="0"/>
      <dgm:spPr/>
    </dgm:pt>
    <dgm:pt modelId="{2BFB91D9-5B25-4F03-B830-6F9D922167D5}" type="pres">
      <dgm:prSet presAssocID="{600A88F3-A65C-4E64-A68F-358164D96298}" presName="bigChev" presStyleLbl="node1" presStyleIdx="4" presStyleCnt="5"/>
      <dgm:spPr/>
    </dgm:pt>
    <dgm:pt modelId="{ABFDA3AE-195B-410C-946A-9F63E2FFA475}" type="pres">
      <dgm:prSet presAssocID="{4426762C-859C-4540-9900-6F53DA25E5C5}" presName="parTrans" presStyleCnt="0"/>
      <dgm:spPr/>
    </dgm:pt>
    <dgm:pt modelId="{0EEF2688-E2F4-4817-AF60-245E45C37752}" type="pres">
      <dgm:prSet presAssocID="{923CA331-A257-49AD-A002-41EDAF10A1A6}" presName="node" presStyleLbl="alignAccFollowNode1" presStyleIdx="15" presStyleCnt="18">
        <dgm:presLayoutVars>
          <dgm:bulletEnabled val="1"/>
        </dgm:presLayoutVars>
      </dgm:prSet>
      <dgm:spPr/>
    </dgm:pt>
    <dgm:pt modelId="{632BAAFE-8AA1-4171-B30F-43FA01DF4ECE}" type="pres">
      <dgm:prSet presAssocID="{72E6018C-7923-4D5D-B230-85220D988D5B}" presName="sibTrans" presStyleCnt="0"/>
      <dgm:spPr/>
    </dgm:pt>
    <dgm:pt modelId="{DC174009-808B-4DC5-8F43-61F2710D7BCF}" type="pres">
      <dgm:prSet presAssocID="{C073022E-07B3-4D8D-91E0-F73DA85D5329}" presName="node" presStyleLbl="alignAccFollowNode1" presStyleIdx="16" presStyleCnt="18">
        <dgm:presLayoutVars>
          <dgm:bulletEnabled val="1"/>
        </dgm:presLayoutVars>
      </dgm:prSet>
      <dgm:spPr/>
    </dgm:pt>
    <dgm:pt modelId="{412A17EB-5DF4-456F-B431-CB93A37F75FA}" type="pres">
      <dgm:prSet presAssocID="{F0B7034D-B1B9-4494-A96E-F64058B68B93}" presName="sibTrans" presStyleCnt="0"/>
      <dgm:spPr/>
    </dgm:pt>
    <dgm:pt modelId="{A44013BD-910D-44F5-AD17-B7A4560AF0E3}" type="pres">
      <dgm:prSet presAssocID="{A0158611-397C-4FF3-8DF0-4A7EF5CBB594}" presName="node" presStyleLbl="alignAccFollowNode1" presStyleIdx="17" presStyleCnt="18">
        <dgm:presLayoutVars>
          <dgm:bulletEnabled val="1"/>
        </dgm:presLayoutVars>
      </dgm:prSet>
      <dgm:spPr/>
    </dgm:pt>
  </dgm:ptLst>
  <dgm:cxnLst>
    <dgm:cxn modelId="{145E120B-2C5E-429D-A52E-54399373C515}" type="presOf" srcId="{3A6570B2-0A5C-458A-AD2D-0D2B787BA9C6}" destId="{785E36C4-0916-41DB-9167-4AB0376C8B34}" srcOrd="0" destOrd="0" presId="urn:microsoft.com/office/officeart/2005/8/layout/lProcess3"/>
    <dgm:cxn modelId="{DDDA820C-5AE6-49A5-B6B6-DA3CBADAAC87}" type="presOf" srcId="{13748926-AB73-40A7-82FE-52A452BF9346}" destId="{3EB84AD2-3AA6-46F8-8736-8BD5FBE125E0}" srcOrd="0" destOrd="0" presId="urn:microsoft.com/office/officeart/2005/8/layout/lProcess3"/>
    <dgm:cxn modelId="{3A03F811-1C6C-4242-893D-488E74CD8FD5}" srcId="{7F21E210-450A-4CFA-BA89-989B0DAEE1D3}" destId="{600A88F3-A65C-4E64-A68F-358164D96298}" srcOrd="4" destOrd="0" parTransId="{CB761E13-AA28-414C-AB86-284E84DCF9D3}" sibTransId="{F8FF312E-8DF6-410B-BB2F-71993BEE0ED3}"/>
    <dgm:cxn modelId="{0C393A15-E35D-4B14-9216-99154BBA2B39}" type="presOf" srcId="{9FAC8FC6-6B01-4F27-A8EA-A977B0DC4F5B}" destId="{863C2343-EC7F-4746-ACDA-8175FE275BBE}" srcOrd="0" destOrd="0" presId="urn:microsoft.com/office/officeart/2005/8/layout/lProcess3"/>
    <dgm:cxn modelId="{EC7ACC16-AE13-4929-AD76-33162F00659D}" srcId="{3C058CC6-FB1A-4A23-AB94-AA810287BA3F}" destId="{92C2DF23-6307-48FB-B1E7-78B0BD604DD9}" srcOrd="4" destOrd="0" parTransId="{CE0565D7-EE1C-42EE-90F6-7904274BC740}" sibTransId="{1D066835-5F7E-44B7-8BF3-F2D520745DDC}"/>
    <dgm:cxn modelId="{4C849918-C82D-49AA-9519-B139B293E0A5}" srcId="{72E27CE5-2600-4830-ABC5-16A7501CDAB7}" destId="{00A64103-3DDA-4CC1-9BFD-E8FF28E2D9E6}" srcOrd="1" destOrd="0" parTransId="{940F07D7-EEA5-4ED0-8954-5B79DFFB0063}" sibTransId="{463E3E0F-ABA9-4616-A653-1B32929E1310}"/>
    <dgm:cxn modelId="{D755B918-3133-4D6A-BEFB-33E2CB526DF2}" srcId="{72E27CE5-2600-4830-ABC5-16A7501CDAB7}" destId="{48D33090-762B-4146-AF23-F1173F168AB3}" srcOrd="0" destOrd="0" parTransId="{B935F21C-0CFA-44EA-A436-8D937A8FA432}" sibTransId="{AC505A50-EC24-4F06-9DF0-5D4DDC2124E6}"/>
    <dgm:cxn modelId="{4BC5021C-5901-40B8-9C3B-F81934B6C61D}" type="presOf" srcId="{E01C89DF-A850-42D6-B329-3B090D1F6A94}" destId="{FE7005E1-05EB-4249-A26E-2FF1AD97A7FA}" srcOrd="0" destOrd="0" presId="urn:microsoft.com/office/officeart/2005/8/layout/lProcess3"/>
    <dgm:cxn modelId="{798DB522-6CEA-4148-B659-03439A204BB2}" type="presOf" srcId="{3C058CC6-FB1A-4A23-AB94-AA810287BA3F}" destId="{5875411B-EC69-4E10-92C1-AB721FB65FC1}" srcOrd="0" destOrd="0" presId="urn:microsoft.com/office/officeart/2005/8/layout/lProcess3"/>
    <dgm:cxn modelId="{AB412127-04BB-4865-9BCE-25D8402AC4A8}" type="presOf" srcId="{8F67FDF1-8BCB-4D2E-8FAA-9B13A725B6AE}" destId="{E0480855-35ED-4A88-B8A4-B0F7C328EB7A}" srcOrd="0" destOrd="0" presId="urn:microsoft.com/office/officeart/2005/8/layout/lProcess3"/>
    <dgm:cxn modelId="{FAA9EF2C-8C6C-43CE-A484-413E2D21029E}" type="presOf" srcId="{604D65F4-344C-4548-B3B2-7952BE71E350}" destId="{43EEC9CF-EC4F-4144-85E0-C3C0293A4CB2}" srcOrd="0" destOrd="0" presId="urn:microsoft.com/office/officeart/2005/8/layout/lProcess3"/>
    <dgm:cxn modelId="{0B7D282D-031A-49B0-870A-33F5C3177EC1}" type="presOf" srcId="{C9CCD0B6-FDF4-45F6-9CE7-65EF3D5C2183}" destId="{E6090CA2-EEE4-4250-BAF2-8DC7E5AAC225}" srcOrd="0" destOrd="0" presId="urn:microsoft.com/office/officeart/2005/8/layout/lProcess3"/>
    <dgm:cxn modelId="{FAC18C35-4478-4E21-8317-617C81680670}" type="presOf" srcId="{00A64103-3DDA-4CC1-9BFD-E8FF28E2D9E6}" destId="{965933A1-579B-4239-91E1-1CD36609BC59}" srcOrd="0" destOrd="0" presId="urn:microsoft.com/office/officeart/2005/8/layout/lProcess3"/>
    <dgm:cxn modelId="{900B7B39-A681-4BA1-A0C1-90B7D146AED6}" srcId="{72E27CE5-2600-4830-ABC5-16A7501CDAB7}" destId="{13748926-AB73-40A7-82FE-52A452BF9346}" srcOrd="3" destOrd="0" parTransId="{EAC6D024-F9FD-4C00-AC50-5A31C73653E8}" sibTransId="{CE0B225A-6180-469A-949A-034530B36309}"/>
    <dgm:cxn modelId="{D7D86242-4017-489D-8202-B627E649F856}" srcId="{7F21E210-450A-4CFA-BA89-989B0DAEE1D3}" destId="{72E27CE5-2600-4830-ABC5-16A7501CDAB7}" srcOrd="0" destOrd="0" parTransId="{286F4924-578F-4AD3-942F-8C0D901644A2}" sibTransId="{CB66C75D-D259-4460-B0C3-A2090DCA7A65}"/>
    <dgm:cxn modelId="{94CC0369-185C-40AD-8EEB-FAA2570510C2}" srcId="{3C058CC6-FB1A-4A23-AB94-AA810287BA3F}" destId="{3A6570B2-0A5C-458A-AD2D-0D2B787BA9C6}" srcOrd="5" destOrd="0" parTransId="{DE1FE99C-15F7-4B3D-A1E4-4BA83406D760}" sibTransId="{B29AEAE0-5372-4FE9-89AE-F515651E5465}"/>
    <dgm:cxn modelId="{E6EF5C49-A8F9-4773-90F6-102527916DDE}" type="presOf" srcId="{92C2DF23-6307-48FB-B1E7-78B0BD604DD9}" destId="{084BD5CF-A628-44B8-A5AD-4823E339D863}" srcOrd="0" destOrd="0" presId="urn:microsoft.com/office/officeart/2005/8/layout/lProcess3"/>
    <dgm:cxn modelId="{FDAF816F-E017-47C4-A3CF-744E9C6B6A8E}" type="presOf" srcId="{7F21E210-450A-4CFA-BA89-989B0DAEE1D3}" destId="{87523D08-FCDB-41D4-A9AF-AE56FCA4E73D}" srcOrd="0" destOrd="0" presId="urn:microsoft.com/office/officeart/2005/8/layout/lProcess3"/>
    <dgm:cxn modelId="{39554573-A294-4307-8DAF-06C860AF198E}" srcId="{72E27CE5-2600-4830-ABC5-16A7501CDAB7}" destId="{E626F044-F5E3-4BA9-B892-F97B73097A2F}" srcOrd="4" destOrd="0" parTransId="{F4B34B9D-390C-4629-9210-26F34058630D}" sibTransId="{279C390E-5379-4283-8501-888EA2D33804}"/>
    <dgm:cxn modelId="{9F5F8154-D2D0-4738-B9C4-3110D27D2245}" srcId="{7F21E210-450A-4CFA-BA89-989B0DAEE1D3}" destId="{3E60EA17-8A1C-40E2-88C1-3F5C9D8BEDC5}" srcOrd="1" destOrd="0" parTransId="{41A5D76E-FA9F-489E-9699-1F76BF3D2799}" sibTransId="{49FBCA21-6AE9-4EC7-ABD7-ECFF27DA52DA}"/>
    <dgm:cxn modelId="{E2999156-FE6C-4223-87CF-5CDD11CAAD1E}" srcId="{600A88F3-A65C-4E64-A68F-358164D96298}" destId="{A0158611-397C-4FF3-8DF0-4A7EF5CBB594}" srcOrd="2" destOrd="0" parTransId="{EAE4FE05-8BC1-40B0-8EB8-A71E19C37EE5}" sibTransId="{54C1A1FA-7647-4557-8383-5C70ACF1D4DC}"/>
    <dgm:cxn modelId="{01AA2278-CCA2-4C7F-B411-A3B78D5AE2DA}" type="presOf" srcId="{72E27CE5-2600-4830-ABC5-16A7501CDAB7}" destId="{8F648E5D-4338-4DB2-AC97-7823BCA0780C}" srcOrd="0" destOrd="0" presId="urn:microsoft.com/office/officeart/2005/8/layout/lProcess3"/>
    <dgm:cxn modelId="{EE4B6786-2E09-469B-94F9-93D05E413B3C}" srcId="{3C058CC6-FB1A-4A23-AB94-AA810287BA3F}" destId="{747BEB08-0B0D-42CB-936C-6BDB3C86A701}" srcOrd="0" destOrd="0" parTransId="{3B363176-882E-4271-97D7-EF8DE15653A5}" sibTransId="{36FFA704-7263-42FA-A99A-F7FD467E84F2}"/>
    <dgm:cxn modelId="{857E9F88-1D89-46F8-AC71-C3D45D974EBC}" srcId="{600A88F3-A65C-4E64-A68F-358164D96298}" destId="{C073022E-07B3-4D8D-91E0-F73DA85D5329}" srcOrd="1" destOrd="0" parTransId="{0CF4FEE4-72E1-4570-B21D-C572592CF7AA}" sibTransId="{F0B7034D-B1B9-4494-A96E-F64058B68B93}"/>
    <dgm:cxn modelId="{DF4B118D-8115-456E-B8ED-D2199BCF2C19}" srcId="{3C058CC6-FB1A-4A23-AB94-AA810287BA3F}" destId="{70C1D3D8-81AB-4541-BEAC-715339D81A4D}" srcOrd="3" destOrd="0" parTransId="{D6D125A4-85FD-4951-8E4F-FD4DE64B9C53}" sibTransId="{BFA256B9-1604-4891-9105-1AA9A0AD42C6}"/>
    <dgm:cxn modelId="{DD603594-3F91-4439-A06C-9F94D0D211C2}" srcId="{72E27CE5-2600-4830-ABC5-16A7501CDAB7}" destId="{E01C89DF-A850-42D6-B329-3B090D1F6A94}" srcOrd="2" destOrd="0" parTransId="{6801B03C-3BD8-4E01-9B75-911588324CBA}" sibTransId="{FFF51202-F844-41B7-BF6B-99A724472930}"/>
    <dgm:cxn modelId="{45DB3197-9FDD-4A89-AD20-B44F661D6B4C}" srcId="{3E60EA17-8A1C-40E2-88C1-3F5C9D8BEDC5}" destId="{5B2ACBE8-6F3A-44F7-8606-9D6719CAD898}" srcOrd="1" destOrd="0" parTransId="{448E82C3-1C85-47B4-8D75-D9F8CB21E54B}" sibTransId="{AE4FD0A4-2E32-4FBF-8B71-99E510346286}"/>
    <dgm:cxn modelId="{BCF08D9D-4B96-4AA4-B336-ADD25410C177}" type="presOf" srcId="{3E60EA17-8A1C-40E2-88C1-3F5C9D8BEDC5}" destId="{0AE2201F-4985-475F-9E3E-7F7D9353165E}" srcOrd="0" destOrd="0" presId="urn:microsoft.com/office/officeart/2005/8/layout/lProcess3"/>
    <dgm:cxn modelId="{3BDC3B9E-143B-4FF4-A373-96B4A3681A88}" type="presOf" srcId="{C3F3C3BA-7188-4A3F-857F-9D3E05A647CB}" destId="{C95179F3-C257-407C-B9EE-22E3082B51F0}" srcOrd="0" destOrd="0" presId="urn:microsoft.com/office/officeart/2005/8/layout/lProcess3"/>
    <dgm:cxn modelId="{15953FAB-5895-48AC-9FF5-A99499E91C50}" srcId="{3E60EA17-8A1C-40E2-88C1-3F5C9D8BEDC5}" destId="{8F67FDF1-8BCB-4D2E-8FAA-9B13A725B6AE}" srcOrd="2" destOrd="0" parTransId="{A742C040-5FDB-46BB-AAF4-B1A3428B3A2B}" sibTransId="{36915832-94F1-43AC-A796-69F3B34C869F}"/>
    <dgm:cxn modelId="{88845BAF-0435-4ABD-81FD-4D4573078390}" type="presOf" srcId="{600A88F3-A65C-4E64-A68F-358164D96298}" destId="{2BFB91D9-5B25-4F03-B830-6F9D922167D5}" srcOrd="0" destOrd="0" presId="urn:microsoft.com/office/officeart/2005/8/layout/lProcess3"/>
    <dgm:cxn modelId="{341919B5-7CE2-4B0C-BAA9-BD5AE7A52B6C}" srcId="{3E60EA17-8A1C-40E2-88C1-3F5C9D8BEDC5}" destId="{C3F3C3BA-7188-4A3F-857F-9D3E05A647CB}" srcOrd="0" destOrd="0" parTransId="{9918CAD0-E50A-451E-B907-08718D7753A0}" sibTransId="{9ED865CE-EDFA-4E1D-9D63-4C7BA2111389}"/>
    <dgm:cxn modelId="{4C2467B5-24A5-4A50-954E-C9E02925E6A3}" type="presOf" srcId="{923CA331-A257-49AD-A002-41EDAF10A1A6}" destId="{0EEF2688-E2F4-4817-AF60-245E45C37752}" srcOrd="0" destOrd="0" presId="urn:microsoft.com/office/officeart/2005/8/layout/lProcess3"/>
    <dgm:cxn modelId="{C63B61BF-04C2-4E99-8C8E-D38480C60D5F}" type="presOf" srcId="{E626F044-F5E3-4BA9-B892-F97B73097A2F}" destId="{C1EEAB5B-4D95-4158-AEFD-7663D9FA8A7D}" srcOrd="0" destOrd="0" presId="urn:microsoft.com/office/officeart/2005/8/layout/lProcess3"/>
    <dgm:cxn modelId="{0DB7CDC0-6CD4-4925-8D0E-4FB6CCC9DA16}" type="presOf" srcId="{8345B069-63BC-4F5A-AE37-FDEA7D7F194D}" destId="{BC7C48CC-23ED-486E-842E-33B2F621C4C9}" srcOrd="0" destOrd="0" presId="urn:microsoft.com/office/officeart/2005/8/layout/lProcess3"/>
    <dgm:cxn modelId="{E756A9C2-9B90-4319-9DE0-C7F012F2EF10}" type="presOf" srcId="{747BEB08-0B0D-42CB-936C-6BDB3C86A701}" destId="{13041D71-D3AD-4535-9CC2-70FA0560F10F}" srcOrd="0" destOrd="0" presId="urn:microsoft.com/office/officeart/2005/8/layout/lProcess3"/>
    <dgm:cxn modelId="{1D1269CE-DDE8-45EF-B372-BC26494090F4}" type="presOf" srcId="{70C1D3D8-81AB-4541-BEAC-715339D81A4D}" destId="{1DE622FB-C7D8-415F-8B6A-5B593D2146BE}" srcOrd="0" destOrd="0" presId="urn:microsoft.com/office/officeart/2005/8/layout/lProcess3"/>
    <dgm:cxn modelId="{5F494DCE-5475-42A3-A54C-D1D991CA367A}" srcId="{3C058CC6-FB1A-4A23-AB94-AA810287BA3F}" destId="{C9CCD0B6-FDF4-45F6-9CE7-65EF3D5C2183}" srcOrd="2" destOrd="0" parTransId="{5F384974-D016-4A3B-B682-2627231B2193}" sibTransId="{9FA1E142-30DF-47D0-957D-05E485D9E179}"/>
    <dgm:cxn modelId="{D0D76CD2-D714-4DFF-9788-C179F087F7AB}" srcId="{600A88F3-A65C-4E64-A68F-358164D96298}" destId="{923CA331-A257-49AD-A002-41EDAF10A1A6}" srcOrd="0" destOrd="0" parTransId="{4426762C-859C-4540-9900-6F53DA25E5C5}" sibTransId="{72E6018C-7923-4D5D-B230-85220D988D5B}"/>
    <dgm:cxn modelId="{168ED3D5-58A8-4F38-830B-58AB36E03798}" type="presOf" srcId="{48D33090-762B-4146-AF23-F1173F168AB3}" destId="{2727DF10-D3BF-4967-A6EE-73562235AC20}" srcOrd="0" destOrd="0" presId="urn:microsoft.com/office/officeart/2005/8/layout/lProcess3"/>
    <dgm:cxn modelId="{2166A5DD-FEF2-4810-8C0C-F5AB0782CEEB}" type="presOf" srcId="{A0158611-397C-4FF3-8DF0-4A7EF5CBB594}" destId="{A44013BD-910D-44F5-AD17-B7A4560AF0E3}" srcOrd="0" destOrd="0" presId="urn:microsoft.com/office/officeart/2005/8/layout/lProcess3"/>
    <dgm:cxn modelId="{BE799CEB-965E-4FBC-9EC7-48C8F87CCC62}" srcId="{604D65F4-344C-4548-B3B2-7952BE71E350}" destId="{8345B069-63BC-4F5A-AE37-FDEA7D7F194D}" srcOrd="0" destOrd="0" parTransId="{AE9C5913-653D-4D0F-B99E-97801E67919E}" sibTransId="{451CCC04-8802-4824-B20C-79ED7B462978}"/>
    <dgm:cxn modelId="{F65833ED-D52A-48EA-9C2A-F0FC13DD1C34}" type="presOf" srcId="{C073022E-07B3-4D8D-91E0-F73DA85D5329}" destId="{DC174009-808B-4DC5-8F43-61F2710D7BCF}" srcOrd="0" destOrd="0" presId="urn:microsoft.com/office/officeart/2005/8/layout/lProcess3"/>
    <dgm:cxn modelId="{8E0B2AEE-B7F1-43DC-9AD1-D7B9C57A2E1A}" type="presOf" srcId="{5B2ACBE8-6F3A-44F7-8606-9D6719CAD898}" destId="{BEE61971-BB7E-49BC-90A9-4F7D9F813A2A}" srcOrd="0" destOrd="0" presId="urn:microsoft.com/office/officeart/2005/8/layout/lProcess3"/>
    <dgm:cxn modelId="{6E8878F7-15A8-4D74-9BB7-6833358AAAE6}" srcId="{3C058CC6-FB1A-4A23-AB94-AA810287BA3F}" destId="{9FAC8FC6-6B01-4F27-A8EA-A977B0DC4F5B}" srcOrd="1" destOrd="0" parTransId="{5AC9B807-AD59-4F81-B283-307C6A5CAFE2}" sibTransId="{9ABB5367-3337-4713-9D39-A8A0BA17BE79}"/>
    <dgm:cxn modelId="{A93736FE-9FF5-416B-B685-2DA523CF275E}" srcId="{7F21E210-450A-4CFA-BA89-989B0DAEE1D3}" destId="{3C058CC6-FB1A-4A23-AB94-AA810287BA3F}" srcOrd="3" destOrd="0" parTransId="{9F9121D3-0DF4-40AB-B6E9-D209D012D74A}" sibTransId="{3A9263EB-CE35-45E7-AC9B-06512AF431EB}"/>
    <dgm:cxn modelId="{03D72CFF-F2FA-41A5-8011-512FE9200679}" srcId="{7F21E210-450A-4CFA-BA89-989B0DAEE1D3}" destId="{604D65F4-344C-4548-B3B2-7952BE71E350}" srcOrd="2" destOrd="0" parTransId="{C8C337CF-E88E-47A9-8D4C-AF1598567EBE}" sibTransId="{850AF1CD-1BDF-4E3F-B1DF-87E2EC1D4CB2}"/>
    <dgm:cxn modelId="{7C4FC811-DD69-4FBE-82D8-6338E3E2D665}" type="presParOf" srcId="{87523D08-FCDB-41D4-A9AF-AE56FCA4E73D}" destId="{84991990-D3D5-4144-8F94-6D222C7A1EBC}" srcOrd="0" destOrd="0" presId="urn:microsoft.com/office/officeart/2005/8/layout/lProcess3"/>
    <dgm:cxn modelId="{8250D837-1D98-4772-B238-B5C34DCEB90E}" type="presParOf" srcId="{84991990-D3D5-4144-8F94-6D222C7A1EBC}" destId="{8F648E5D-4338-4DB2-AC97-7823BCA0780C}" srcOrd="0" destOrd="0" presId="urn:microsoft.com/office/officeart/2005/8/layout/lProcess3"/>
    <dgm:cxn modelId="{CCFFF602-24ED-40DC-B39C-CD52C3851939}" type="presParOf" srcId="{84991990-D3D5-4144-8F94-6D222C7A1EBC}" destId="{2089059E-5939-42B6-9354-6F2688DBB4E7}" srcOrd="1" destOrd="0" presId="urn:microsoft.com/office/officeart/2005/8/layout/lProcess3"/>
    <dgm:cxn modelId="{027F77FC-A1F7-492D-B88F-D006FC7246A8}" type="presParOf" srcId="{84991990-D3D5-4144-8F94-6D222C7A1EBC}" destId="{2727DF10-D3BF-4967-A6EE-73562235AC20}" srcOrd="2" destOrd="0" presId="urn:microsoft.com/office/officeart/2005/8/layout/lProcess3"/>
    <dgm:cxn modelId="{B5369BF1-6DCA-4DDF-A31A-EE0E1BE8297A}" type="presParOf" srcId="{84991990-D3D5-4144-8F94-6D222C7A1EBC}" destId="{07FBC600-5EC6-455D-849B-88270360CD4D}" srcOrd="3" destOrd="0" presId="urn:microsoft.com/office/officeart/2005/8/layout/lProcess3"/>
    <dgm:cxn modelId="{38C5FB65-DE02-4327-BF76-F4178E57DC95}" type="presParOf" srcId="{84991990-D3D5-4144-8F94-6D222C7A1EBC}" destId="{965933A1-579B-4239-91E1-1CD36609BC59}" srcOrd="4" destOrd="0" presId="urn:microsoft.com/office/officeart/2005/8/layout/lProcess3"/>
    <dgm:cxn modelId="{000CD071-F62C-49E6-A5AF-1B68967DB651}" type="presParOf" srcId="{84991990-D3D5-4144-8F94-6D222C7A1EBC}" destId="{F11A84A6-CCB3-4406-8FAA-104919ADE151}" srcOrd="5" destOrd="0" presId="urn:microsoft.com/office/officeart/2005/8/layout/lProcess3"/>
    <dgm:cxn modelId="{44CDB2CF-3341-4752-8C6E-C4C870F61A7B}" type="presParOf" srcId="{84991990-D3D5-4144-8F94-6D222C7A1EBC}" destId="{FE7005E1-05EB-4249-A26E-2FF1AD97A7FA}" srcOrd="6" destOrd="0" presId="urn:microsoft.com/office/officeart/2005/8/layout/lProcess3"/>
    <dgm:cxn modelId="{CB5C0DD0-582F-4847-8C28-03CA473E0DE0}" type="presParOf" srcId="{84991990-D3D5-4144-8F94-6D222C7A1EBC}" destId="{FF4C91C3-D662-431F-8A16-C67ACBEFDFC8}" srcOrd="7" destOrd="0" presId="urn:microsoft.com/office/officeart/2005/8/layout/lProcess3"/>
    <dgm:cxn modelId="{C1AC3B30-4EDA-49D3-A18B-6DE39A9262B9}" type="presParOf" srcId="{84991990-D3D5-4144-8F94-6D222C7A1EBC}" destId="{3EB84AD2-3AA6-46F8-8736-8BD5FBE125E0}" srcOrd="8" destOrd="0" presId="urn:microsoft.com/office/officeart/2005/8/layout/lProcess3"/>
    <dgm:cxn modelId="{88A1115F-91F7-4C32-A58C-8908FBB7FA49}" type="presParOf" srcId="{84991990-D3D5-4144-8F94-6D222C7A1EBC}" destId="{4AB51ECF-6541-435B-BA21-B891D7F9FE2C}" srcOrd="9" destOrd="0" presId="urn:microsoft.com/office/officeart/2005/8/layout/lProcess3"/>
    <dgm:cxn modelId="{0BA37033-351C-4671-8A3B-E36771CBB401}" type="presParOf" srcId="{84991990-D3D5-4144-8F94-6D222C7A1EBC}" destId="{C1EEAB5B-4D95-4158-AEFD-7663D9FA8A7D}" srcOrd="10" destOrd="0" presId="urn:microsoft.com/office/officeart/2005/8/layout/lProcess3"/>
    <dgm:cxn modelId="{46A6EF3F-B901-4CED-A0BE-93216E2FC6D9}" type="presParOf" srcId="{87523D08-FCDB-41D4-A9AF-AE56FCA4E73D}" destId="{10D5CED8-EE64-4823-855E-50FCE0220782}" srcOrd="1" destOrd="0" presId="urn:microsoft.com/office/officeart/2005/8/layout/lProcess3"/>
    <dgm:cxn modelId="{1691CAAE-BE6A-4120-BE84-B779DEC5EC79}" type="presParOf" srcId="{87523D08-FCDB-41D4-A9AF-AE56FCA4E73D}" destId="{7AA687A1-2CCE-4478-A7AD-42C58C85DF8C}" srcOrd="2" destOrd="0" presId="urn:microsoft.com/office/officeart/2005/8/layout/lProcess3"/>
    <dgm:cxn modelId="{99206464-A5EF-45D7-8267-A0C40BFD7A7B}" type="presParOf" srcId="{7AA687A1-2CCE-4478-A7AD-42C58C85DF8C}" destId="{0AE2201F-4985-475F-9E3E-7F7D9353165E}" srcOrd="0" destOrd="0" presId="urn:microsoft.com/office/officeart/2005/8/layout/lProcess3"/>
    <dgm:cxn modelId="{A227A897-53F8-4354-80D4-C1073AF111FE}" type="presParOf" srcId="{7AA687A1-2CCE-4478-A7AD-42C58C85DF8C}" destId="{AF16E3C8-AD9B-4A7E-892D-F6C045D83B97}" srcOrd="1" destOrd="0" presId="urn:microsoft.com/office/officeart/2005/8/layout/lProcess3"/>
    <dgm:cxn modelId="{C1A2CA4E-30F0-43F6-9E45-0684B83EC7C1}" type="presParOf" srcId="{7AA687A1-2CCE-4478-A7AD-42C58C85DF8C}" destId="{C95179F3-C257-407C-B9EE-22E3082B51F0}" srcOrd="2" destOrd="0" presId="urn:microsoft.com/office/officeart/2005/8/layout/lProcess3"/>
    <dgm:cxn modelId="{795E639A-DBC0-4D23-A2D5-747881C2B606}" type="presParOf" srcId="{7AA687A1-2CCE-4478-A7AD-42C58C85DF8C}" destId="{56235986-C989-4001-9267-B8BE5C8E89CA}" srcOrd="3" destOrd="0" presId="urn:microsoft.com/office/officeart/2005/8/layout/lProcess3"/>
    <dgm:cxn modelId="{FC3DAF27-2230-4AA1-BDB7-C2AA2AC6DF00}" type="presParOf" srcId="{7AA687A1-2CCE-4478-A7AD-42C58C85DF8C}" destId="{BEE61971-BB7E-49BC-90A9-4F7D9F813A2A}" srcOrd="4" destOrd="0" presId="urn:microsoft.com/office/officeart/2005/8/layout/lProcess3"/>
    <dgm:cxn modelId="{01B06EB8-D551-4806-8BD5-E8EC6D754355}" type="presParOf" srcId="{7AA687A1-2CCE-4478-A7AD-42C58C85DF8C}" destId="{3477C81E-5DF5-4027-A7EA-5B1703160984}" srcOrd="5" destOrd="0" presId="urn:microsoft.com/office/officeart/2005/8/layout/lProcess3"/>
    <dgm:cxn modelId="{547202F6-5F67-46DE-A7F2-F4ACE92CAE60}" type="presParOf" srcId="{7AA687A1-2CCE-4478-A7AD-42C58C85DF8C}" destId="{E0480855-35ED-4A88-B8A4-B0F7C328EB7A}" srcOrd="6" destOrd="0" presId="urn:microsoft.com/office/officeart/2005/8/layout/lProcess3"/>
    <dgm:cxn modelId="{A533506B-5366-4207-ACD0-A228B3847EA4}" type="presParOf" srcId="{87523D08-FCDB-41D4-A9AF-AE56FCA4E73D}" destId="{8B36BDA7-EA8F-4466-A2C1-CC4F88A56AA0}" srcOrd="3" destOrd="0" presId="urn:microsoft.com/office/officeart/2005/8/layout/lProcess3"/>
    <dgm:cxn modelId="{814AF591-0154-4D96-B2E9-A8A39F410CAC}" type="presParOf" srcId="{87523D08-FCDB-41D4-A9AF-AE56FCA4E73D}" destId="{C13DD593-B8ED-4E1D-BB05-2A101575F27D}" srcOrd="4" destOrd="0" presId="urn:microsoft.com/office/officeart/2005/8/layout/lProcess3"/>
    <dgm:cxn modelId="{DBF83DBE-91D7-4938-9879-0D59596DD537}" type="presParOf" srcId="{C13DD593-B8ED-4E1D-BB05-2A101575F27D}" destId="{43EEC9CF-EC4F-4144-85E0-C3C0293A4CB2}" srcOrd="0" destOrd="0" presId="urn:microsoft.com/office/officeart/2005/8/layout/lProcess3"/>
    <dgm:cxn modelId="{5774A1A6-949E-49FB-9F69-5A8FE1A7CBF3}" type="presParOf" srcId="{C13DD593-B8ED-4E1D-BB05-2A101575F27D}" destId="{2DCBDFFD-9B90-4218-B125-EAD586E11028}" srcOrd="1" destOrd="0" presId="urn:microsoft.com/office/officeart/2005/8/layout/lProcess3"/>
    <dgm:cxn modelId="{2BF3DA7F-AAAB-4E8A-AD15-455830163A76}" type="presParOf" srcId="{C13DD593-B8ED-4E1D-BB05-2A101575F27D}" destId="{BC7C48CC-23ED-486E-842E-33B2F621C4C9}" srcOrd="2" destOrd="0" presId="urn:microsoft.com/office/officeart/2005/8/layout/lProcess3"/>
    <dgm:cxn modelId="{4D5531DB-4480-4873-8030-9D54AAC5C227}" type="presParOf" srcId="{87523D08-FCDB-41D4-A9AF-AE56FCA4E73D}" destId="{26929D63-1EAA-4E50-A649-8838D40CB915}" srcOrd="5" destOrd="0" presId="urn:microsoft.com/office/officeart/2005/8/layout/lProcess3"/>
    <dgm:cxn modelId="{E1F390B4-A52D-4894-BCE1-E62364111932}" type="presParOf" srcId="{87523D08-FCDB-41D4-A9AF-AE56FCA4E73D}" destId="{1A6CE162-0112-403A-BAD9-36B05EB704FB}" srcOrd="6" destOrd="0" presId="urn:microsoft.com/office/officeart/2005/8/layout/lProcess3"/>
    <dgm:cxn modelId="{0FFF35E1-BCF1-4EBA-9484-78CA287796CE}" type="presParOf" srcId="{1A6CE162-0112-403A-BAD9-36B05EB704FB}" destId="{5875411B-EC69-4E10-92C1-AB721FB65FC1}" srcOrd="0" destOrd="0" presId="urn:microsoft.com/office/officeart/2005/8/layout/lProcess3"/>
    <dgm:cxn modelId="{0FA9B7FE-4747-4492-B27D-D375A64640AB}" type="presParOf" srcId="{1A6CE162-0112-403A-BAD9-36B05EB704FB}" destId="{9BBEAFF9-091E-4DF1-BEDC-F712D7037CC3}" srcOrd="1" destOrd="0" presId="urn:microsoft.com/office/officeart/2005/8/layout/lProcess3"/>
    <dgm:cxn modelId="{E8DB0866-13CF-40CC-A3FF-A8E49D2A2145}" type="presParOf" srcId="{1A6CE162-0112-403A-BAD9-36B05EB704FB}" destId="{13041D71-D3AD-4535-9CC2-70FA0560F10F}" srcOrd="2" destOrd="0" presId="urn:microsoft.com/office/officeart/2005/8/layout/lProcess3"/>
    <dgm:cxn modelId="{5C2F9FE0-7F80-4CDA-9689-3229F4532E79}" type="presParOf" srcId="{1A6CE162-0112-403A-BAD9-36B05EB704FB}" destId="{3FB40291-66C1-49B2-A270-9A22BC0E32D5}" srcOrd="3" destOrd="0" presId="urn:microsoft.com/office/officeart/2005/8/layout/lProcess3"/>
    <dgm:cxn modelId="{79637F97-A688-45B1-879D-8950E16B7C00}" type="presParOf" srcId="{1A6CE162-0112-403A-BAD9-36B05EB704FB}" destId="{863C2343-EC7F-4746-ACDA-8175FE275BBE}" srcOrd="4" destOrd="0" presId="urn:microsoft.com/office/officeart/2005/8/layout/lProcess3"/>
    <dgm:cxn modelId="{5DEB2ACA-3ED6-42FF-9AEB-C120B8353728}" type="presParOf" srcId="{1A6CE162-0112-403A-BAD9-36B05EB704FB}" destId="{E64CE3DC-6173-449E-BBBF-84D37EC56983}" srcOrd="5" destOrd="0" presId="urn:microsoft.com/office/officeart/2005/8/layout/lProcess3"/>
    <dgm:cxn modelId="{571BBE2A-2010-4F19-A488-CA96B3C92FAA}" type="presParOf" srcId="{1A6CE162-0112-403A-BAD9-36B05EB704FB}" destId="{E6090CA2-EEE4-4250-BAF2-8DC7E5AAC225}" srcOrd="6" destOrd="0" presId="urn:microsoft.com/office/officeart/2005/8/layout/lProcess3"/>
    <dgm:cxn modelId="{016C23E8-5961-42C9-A8E0-C9122A863246}" type="presParOf" srcId="{1A6CE162-0112-403A-BAD9-36B05EB704FB}" destId="{195177BD-B68C-4A70-BC3E-B0A845D370D4}" srcOrd="7" destOrd="0" presId="urn:microsoft.com/office/officeart/2005/8/layout/lProcess3"/>
    <dgm:cxn modelId="{702199B3-18A8-41C1-8B2A-70E5CFCCDCE7}" type="presParOf" srcId="{1A6CE162-0112-403A-BAD9-36B05EB704FB}" destId="{1DE622FB-C7D8-415F-8B6A-5B593D2146BE}" srcOrd="8" destOrd="0" presId="urn:microsoft.com/office/officeart/2005/8/layout/lProcess3"/>
    <dgm:cxn modelId="{A3F37C70-2367-4393-9CCC-0BAA5EEA2B04}" type="presParOf" srcId="{1A6CE162-0112-403A-BAD9-36B05EB704FB}" destId="{86575D47-A410-419A-AE5F-60BB7B11D893}" srcOrd="9" destOrd="0" presId="urn:microsoft.com/office/officeart/2005/8/layout/lProcess3"/>
    <dgm:cxn modelId="{8DF4867A-C77D-4088-B16E-D029875A0CAC}" type="presParOf" srcId="{1A6CE162-0112-403A-BAD9-36B05EB704FB}" destId="{084BD5CF-A628-44B8-A5AD-4823E339D863}" srcOrd="10" destOrd="0" presId="urn:microsoft.com/office/officeart/2005/8/layout/lProcess3"/>
    <dgm:cxn modelId="{6FDB004D-C8EA-4C4B-AAF6-8DF5B94E82CF}" type="presParOf" srcId="{1A6CE162-0112-403A-BAD9-36B05EB704FB}" destId="{872FF695-8312-44C0-80E0-F45A7E32C4D9}" srcOrd="11" destOrd="0" presId="urn:microsoft.com/office/officeart/2005/8/layout/lProcess3"/>
    <dgm:cxn modelId="{E0A41B9C-7B37-4776-BA76-D89D220E1D96}" type="presParOf" srcId="{1A6CE162-0112-403A-BAD9-36B05EB704FB}" destId="{785E36C4-0916-41DB-9167-4AB0376C8B34}" srcOrd="12" destOrd="0" presId="urn:microsoft.com/office/officeart/2005/8/layout/lProcess3"/>
    <dgm:cxn modelId="{5D145437-0726-4148-9E89-CE07B44BEAFB}" type="presParOf" srcId="{87523D08-FCDB-41D4-A9AF-AE56FCA4E73D}" destId="{9134A078-9CDD-4B00-B2AE-1CDF187DCD5C}" srcOrd="7" destOrd="0" presId="urn:microsoft.com/office/officeart/2005/8/layout/lProcess3"/>
    <dgm:cxn modelId="{F53CE5CE-646C-4023-8CFE-DB862017F8EF}" type="presParOf" srcId="{87523D08-FCDB-41D4-A9AF-AE56FCA4E73D}" destId="{9B15CBCF-8289-4838-A239-CC364BAED5B3}" srcOrd="8" destOrd="0" presId="urn:microsoft.com/office/officeart/2005/8/layout/lProcess3"/>
    <dgm:cxn modelId="{629A0ADD-734F-4918-826A-45965CEE039A}" type="presParOf" srcId="{9B15CBCF-8289-4838-A239-CC364BAED5B3}" destId="{2BFB91D9-5B25-4F03-B830-6F9D922167D5}" srcOrd="0" destOrd="0" presId="urn:microsoft.com/office/officeart/2005/8/layout/lProcess3"/>
    <dgm:cxn modelId="{EBD06745-52A5-4A76-8B83-C843C34132FE}" type="presParOf" srcId="{9B15CBCF-8289-4838-A239-CC364BAED5B3}" destId="{ABFDA3AE-195B-410C-946A-9F63E2FFA475}" srcOrd="1" destOrd="0" presId="urn:microsoft.com/office/officeart/2005/8/layout/lProcess3"/>
    <dgm:cxn modelId="{C6D80F8C-A123-4FAE-8DD6-F6BB13F79AD6}" type="presParOf" srcId="{9B15CBCF-8289-4838-A239-CC364BAED5B3}" destId="{0EEF2688-E2F4-4817-AF60-245E45C37752}" srcOrd="2" destOrd="0" presId="urn:microsoft.com/office/officeart/2005/8/layout/lProcess3"/>
    <dgm:cxn modelId="{81875968-0A32-4621-BFA3-A077139C7911}" type="presParOf" srcId="{9B15CBCF-8289-4838-A239-CC364BAED5B3}" destId="{632BAAFE-8AA1-4171-B30F-43FA01DF4ECE}" srcOrd="3" destOrd="0" presId="urn:microsoft.com/office/officeart/2005/8/layout/lProcess3"/>
    <dgm:cxn modelId="{7F5CF6A9-0693-4959-A7F8-D9EB7CAA7F6F}" type="presParOf" srcId="{9B15CBCF-8289-4838-A239-CC364BAED5B3}" destId="{DC174009-808B-4DC5-8F43-61F2710D7BCF}" srcOrd="4" destOrd="0" presId="urn:microsoft.com/office/officeart/2005/8/layout/lProcess3"/>
    <dgm:cxn modelId="{42D360CC-E0DC-457E-A422-64AF554A9D9F}" type="presParOf" srcId="{9B15CBCF-8289-4838-A239-CC364BAED5B3}" destId="{412A17EB-5DF4-456F-B431-CB93A37F75FA}" srcOrd="5" destOrd="0" presId="urn:microsoft.com/office/officeart/2005/8/layout/lProcess3"/>
    <dgm:cxn modelId="{87E416F8-000A-4358-9C50-CE4A771CA017}" type="presParOf" srcId="{9B15CBCF-8289-4838-A239-CC364BAED5B3}" destId="{A44013BD-910D-44F5-AD17-B7A4560AF0E3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329E1106-D5C0-467B-8559-A55CAF94AE43}" type="presOf" srcId="{0BCB36B8-B403-4A13-9C9A-FC6B57C703E3}" destId="{F58ABC60-3976-44C0-BE38-6EA280712F25}" srcOrd="1" destOrd="0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55701571-563A-4DF1-8208-ED89107AEDBF}" type="presOf" srcId="{BBC24483-B9C2-4243-A804-E2A50BA3DB49}" destId="{42DE5C44-B625-47B0-8DAF-709BEDFED311}" srcOrd="1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9814057C-FB1D-434D-9B6A-B3B5CC8D9A77}" type="presOf" srcId="{3CFA3EC7-C298-47F6-A79A-85F7BFAA7018}" destId="{7997D652-57AE-4A64-8152-74722037E8C3}" srcOrd="1" destOrd="0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62C2E29A-50F8-4D98-B2ED-87CB3FAF6D60}" type="presOf" srcId="{19E6BB54-388E-461D-832D-FD07694DD537}" destId="{4CEA2FB7-09AD-4847-8D3B-CC9E079E574D}" srcOrd="1" destOrd="0" presId="urn:microsoft.com/office/officeart/2005/8/layout/bProcess3"/>
    <dgm:cxn modelId="{FBDB639C-AF97-4532-A704-6A31EA8AF3E6}" type="presOf" srcId="{F38DB3B7-60CD-4F02-8D87-0751F786E2CD}" destId="{2E99EC59-59C6-4E6F-B900-5DE70987F22F}" srcOrd="1" destOrd="0" presId="urn:microsoft.com/office/officeart/2005/8/layout/bProcess3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16890AB0-2255-4B3C-9153-8264B999D3DB}" type="presOf" srcId="{079A0583-1444-4384-933B-5032ABBC4FA8}" destId="{943970C7-026D-4900-BE51-49B8E48FFDD7}" srcOrd="1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C4A2C8F2-FA82-4945-8E08-C766630E7F48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350CAD57-69FA-4F80-825F-80E0913D8B7B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078F72-14A9-4EDA-A009-8F5E7036440F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479FFF96-A751-45B3-91DC-EDC1C08C2014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73E9E992-78A6-4BB9-AB50-317F4D5D6F7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11244888-781E-4DF7-B0D0-4E7F544BF0CB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7DD40CA4-0436-4CD5-93A7-29B3D4016959}" type="presOf" srcId="{F38DB3B7-60CD-4F02-8D87-0751F786E2CD}" destId="{2E99EC59-59C6-4E6F-B900-5DE70987F22F}" srcOrd="1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31694BC0-6F7B-4350-A869-F1A2A40172DE}" type="presOf" srcId="{079A0583-1444-4384-933B-5032ABBC4FA8}" destId="{943970C7-026D-4900-BE51-49B8E48FFDD7}" srcOrd="1" destOrd="0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3F6085D0-6AFC-418B-888E-916889882215}" type="presOf" srcId="{0BCB36B8-B403-4A13-9C9A-FC6B57C703E3}" destId="{F58ABC60-3976-44C0-BE38-6EA280712F25}" srcOrd="1" destOrd="0" presId="urn:microsoft.com/office/officeart/2005/8/layout/bProcess3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7DE49FD7-C838-4AED-89F2-3CEF4449FFA5}" type="presOf" srcId="{3CFA3EC7-C298-47F6-A79A-85F7BFAA7018}" destId="{7997D652-57AE-4A64-8152-74722037E8C3}" srcOrd="1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C83FECDD-5AD4-417F-98A6-466BE0943E48}" type="presOf" srcId="{BBC24483-B9C2-4243-A804-E2A50BA3DB49}" destId="{42DE5C44-B625-47B0-8DAF-709BEDFED311}" srcOrd="1" destOrd="0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AD4931EE-5AF9-49D9-8105-5E37553D1BAC}" type="presOf" srcId="{19E6BB54-388E-461D-832D-FD07694DD537}" destId="{4CEA2FB7-09AD-4847-8D3B-CC9E079E574D}" srcOrd="1" destOrd="0" presId="urn:microsoft.com/office/officeart/2005/8/layout/bProcess3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0319FA18-9B3D-4BFF-8DA1-C7203A9B9037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C863C639-3764-4CE6-818C-88217BDE80DC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C3B415-DE5C-4DB6-9872-74A6FEE2A8E5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A86F5A15-9119-4EE0-BB51-17CE880D520A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65EADF6C-AE86-4F36-88D8-2531C73BA2D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E5E11F7B-558A-4A8C-98D1-486433F9B38F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7DD40CA4-0436-4CD5-93A7-29B3D4016959}" type="presOf" srcId="{F38DB3B7-60CD-4F02-8D87-0751F786E2CD}" destId="{2E99EC59-59C6-4E6F-B900-5DE70987F22F}" srcOrd="1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31694BC0-6F7B-4350-A869-F1A2A40172DE}" type="presOf" srcId="{079A0583-1444-4384-933B-5032ABBC4FA8}" destId="{943970C7-026D-4900-BE51-49B8E48FFDD7}" srcOrd="1" destOrd="0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3F6085D0-6AFC-418B-888E-916889882215}" type="presOf" srcId="{0BCB36B8-B403-4A13-9C9A-FC6B57C703E3}" destId="{F58ABC60-3976-44C0-BE38-6EA280712F25}" srcOrd="1" destOrd="0" presId="urn:microsoft.com/office/officeart/2005/8/layout/bProcess3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7DE49FD7-C838-4AED-89F2-3CEF4449FFA5}" type="presOf" srcId="{3CFA3EC7-C298-47F6-A79A-85F7BFAA7018}" destId="{7997D652-57AE-4A64-8152-74722037E8C3}" srcOrd="1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C83FECDD-5AD4-417F-98A6-466BE0943E48}" type="presOf" srcId="{BBC24483-B9C2-4243-A804-E2A50BA3DB49}" destId="{42DE5C44-B625-47B0-8DAF-709BEDFED311}" srcOrd="1" destOrd="0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AD4931EE-5AF9-49D9-8105-5E37553D1BAC}" type="presOf" srcId="{19E6BB54-388E-461D-832D-FD07694DD537}" destId="{4CEA2FB7-09AD-4847-8D3B-CC9E079E574D}" srcOrd="1" destOrd="0" presId="urn:microsoft.com/office/officeart/2005/8/layout/bProcess3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0319FA18-9B3D-4BFF-8DA1-C7203A9B9037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C863C639-3764-4CE6-818C-88217BDE80DC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C3B415-DE5C-4DB6-9872-74A6FEE2A8E5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A86F5A15-9119-4EE0-BB51-17CE880D520A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65EADF6C-AE86-4F36-88D8-2531C73BA2D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E5E11F7B-558A-4A8C-98D1-486433F9B38F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7DD40CA4-0436-4CD5-93A7-29B3D4016959}" type="presOf" srcId="{F38DB3B7-60CD-4F02-8D87-0751F786E2CD}" destId="{2E99EC59-59C6-4E6F-B900-5DE70987F22F}" srcOrd="1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31694BC0-6F7B-4350-A869-F1A2A40172DE}" type="presOf" srcId="{079A0583-1444-4384-933B-5032ABBC4FA8}" destId="{943970C7-026D-4900-BE51-49B8E48FFDD7}" srcOrd="1" destOrd="0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3F6085D0-6AFC-418B-888E-916889882215}" type="presOf" srcId="{0BCB36B8-B403-4A13-9C9A-FC6B57C703E3}" destId="{F58ABC60-3976-44C0-BE38-6EA280712F25}" srcOrd="1" destOrd="0" presId="urn:microsoft.com/office/officeart/2005/8/layout/bProcess3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7DE49FD7-C838-4AED-89F2-3CEF4449FFA5}" type="presOf" srcId="{3CFA3EC7-C298-47F6-A79A-85F7BFAA7018}" destId="{7997D652-57AE-4A64-8152-74722037E8C3}" srcOrd="1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C83FECDD-5AD4-417F-98A6-466BE0943E48}" type="presOf" srcId="{BBC24483-B9C2-4243-A804-E2A50BA3DB49}" destId="{42DE5C44-B625-47B0-8DAF-709BEDFED311}" srcOrd="1" destOrd="0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AD4931EE-5AF9-49D9-8105-5E37553D1BAC}" type="presOf" srcId="{19E6BB54-388E-461D-832D-FD07694DD537}" destId="{4CEA2FB7-09AD-4847-8D3B-CC9E079E574D}" srcOrd="1" destOrd="0" presId="urn:microsoft.com/office/officeart/2005/8/layout/bProcess3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0319FA18-9B3D-4BFF-8DA1-C7203A9B9037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C863C639-3764-4CE6-818C-88217BDE80DC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C3B415-DE5C-4DB6-9872-74A6FEE2A8E5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A86F5A15-9119-4EE0-BB51-17CE880D520A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65EADF6C-AE86-4F36-88D8-2531C73BA2D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E5E11F7B-558A-4A8C-98D1-486433F9B38F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7DD40CA4-0436-4CD5-93A7-29B3D4016959}" type="presOf" srcId="{F38DB3B7-60CD-4F02-8D87-0751F786E2CD}" destId="{2E99EC59-59C6-4E6F-B900-5DE70987F22F}" srcOrd="1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31694BC0-6F7B-4350-A869-F1A2A40172DE}" type="presOf" srcId="{079A0583-1444-4384-933B-5032ABBC4FA8}" destId="{943970C7-026D-4900-BE51-49B8E48FFDD7}" srcOrd="1" destOrd="0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3F6085D0-6AFC-418B-888E-916889882215}" type="presOf" srcId="{0BCB36B8-B403-4A13-9C9A-FC6B57C703E3}" destId="{F58ABC60-3976-44C0-BE38-6EA280712F25}" srcOrd="1" destOrd="0" presId="urn:microsoft.com/office/officeart/2005/8/layout/bProcess3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7DE49FD7-C838-4AED-89F2-3CEF4449FFA5}" type="presOf" srcId="{3CFA3EC7-C298-47F6-A79A-85F7BFAA7018}" destId="{7997D652-57AE-4A64-8152-74722037E8C3}" srcOrd="1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C83FECDD-5AD4-417F-98A6-466BE0943E48}" type="presOf" srcId="{BBC24483-B9C2-4243-A804-E2A50BA3DB49}" destId="{42DE5C44-B625-47B0-8DAF-709BEDFED311}" srcOrd="1" destOrd="0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AD4931EE-5AF9-49D9-8105-5E37553D1BAC}" type="presOf" srcId="{19E6BB54-388E-461D-832D-FD07694DD537}" destId="{4CEA2FB7-09AD-4847-8D3B-CC9E079E574D}" srcOrd="1" destOrd="0" presId="urn:microsoft.com/office/officeart/2005/8/layout/bProcess3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0319FA18-9B3D-4BFF-8DA1-C7203A9B9037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C863C639-3764-4CE6-818C-88217BDE80DC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C3B415-DE5C-4DB6-9872-74A6FEE2A8E5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A86F5A15-9119-4EE0-BB51-17CE880D520A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65EADF6C-AE86-4F36-88D8-2531C73BA2D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E5E11F7B-558A-4A8C-98D1-486433F9B38F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7DD40CA4-0436-4CD5-93A7-29B3D4016959}" type="presOf" srcId="{F38DB3B7-60CD-4F02-8D87-0751F786E2CD}" destId="{2E99EC59-59C6-4E6F-B900-5DE70987F22F}" srcOrd="1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31694BC0-6F7B-4350-A869-F1A2A40172DE}" type="presOf" srcId="{079A0583-1444-4384-933B-5032ABBC4FA8}" destId="{943970C7-026D-4900-BE51-49B8E48FFDD7}" srcOrd="1" destOrd="0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3F6085D0-6AFC-418B-888E-916889882215}" type="presOf" srcId="{0BCB36B8-B403-4A13-9C9A-FC6B57C703E3}" destId="{F58ABC60-3976-44C0-BE38-6EA280712F25}" srcOrd="1" destOrd="0" presId="urn:microsoft.com/office/officeart/2005/8/layout/bProcess3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7DE49FD7-C838-4AED-89F2-3CEF4449FFA5}" type="presOf" srcId="{3CFA3EC7-C298-47F6-A79A-85F7BFAA7018}" destId="{7997D652-57AE-4A64-8152-74722037E8C3}" srcOrd="1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C83FECDD-5AD4-417F-98A6-466BE0943E48}" type="presOf" srcId="{BBC24483-B9C2-4243-A804-E2A50BA3DB49}" destId="{42DE5C44-B625-47B0-8DAF-709BEDFED311}" srcOrd="1" destOrd="0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AD4931EE-5AF9-49D9-8105-5E37553D1BAC}" type="presOf" srcId="{19E6BB54-388E-461D-832D-FD07694DD537}" destId="{4CEA2FB7-09AD-4847-8D3B-CC9E079E574D}" srcOrd="1" destOrd="0" presId="urn:microsoft.com/office/officeart/2005/8/layout/bProcess3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0319FA18-9B3D-4BFF-8DA1-C7203A9B9037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C863C639-3764-4CE6-818C-88217BDE80DC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C3B415-DE5C-4DB6-9872-74A6FEE2A8E5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A86F5A15-9119-4EE0-BB51-17CE880D520A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65EADF6C-AE86-4F36-88D8-2531C73BA2D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E5E11F7B-558A-4A8C-98D1-486433F9B38F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363787A-6B1E-4E05-8EF8-084BC3EAA1F9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3F8675-C379-4CBA-BF58-FC4A1BE63A4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 1. Recruit patients</a:t>
          </a:r>
          <a:endParaRPr lang="en-US" dirty="0"/>
        </a:p>
      </dgm:t>
    </dgm:pt>
    <dgm:pt modelId="{A25B7E5F-B7DC-41ED-9427-F0F7362473F3}" type="parTrans" cxnId="{08EFEDEF-F625-4397-8248-B17293FE60AF}">
      <dgm:prSet/>
      <dgm:spPr/>
      <dgm:t>
        <a:bodyPr/>
        <a:lstStyle/>
        <a:p>
          <a:endParaRPr lang="en-US"/>
        </a:p>
      </dgm:t>
    </dgm:pt>
    <dgm:pt modelId="{19E6BB54-388E-461D-832D-FD07694DD537}" type="sibTrans" cxnId="{08EFEDEF-F625-4397-8248-B17293FE60AF}">
      <dgm:prSet/>
      <dgm:spPr/>
      <dgm:t>
        <a:bodyPr/>
        <a:lstStyle/>
        <a:p>
          <a:endParaRPr lang="en-US"/>
        </a:p>
      </dgm:t>
    </dgm:pt>
    <dgm:pt modelId="{F32FC50B-64E7-4415-9DC3-B176E7D57B2D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10 per pharmacy over 6 months</a:t>
          </a:r>
          <a:endParaRPr lang="en-US" dirty="0"/>
        </a:p>
      </dgm:t>
    </dgm:pt>
    <dgm:pt modelId="{1D1B797E-EAEF-4F3F-8EEC-370187A61B64}" type="parTrans" cxnId="{41FE4D47-6C7E-4EE7-B908-0609A3EACAC2}">
      <dgm:prSet/>
      <dgm:spPr/>
      <dgm:t>
        <a:bodyPr/>
        <a:lstStyle/>
        <a:p>
          <a:endParaRPr lang="en-US"/>
        </a:p>
      </dgm:t>
    </dgm:pt>
    <dgm:pt modelId="{882AD238-B2B7-4358-8D09-D83733FBB6A9}" type="sibTrans" cxnId="{41FE4D47-6C7E-4EE7-B908-0609A3EACAC2}">
      <dgm:prSet/>
      <dgm:spPr/>
      <dgm:t>
        <a:bodyPr/>
        <a:lstStyle/>
        <a:p>
          <a:endParaRPr lang="en-US"/>
        </a:p>
      </dgm:t>
    </dgm:pt>
    <dgm:pt modelId="{05E1045F-D481-4879-A595-8C06F0C93E44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2. Gather patient consent &amp; determine patient eligibility</a:t>
          </a:r>
          <a:endParaRPr lang="en-US" dirty="0"/>
        </a:p>
      </dgm:t>
    </dgm:pt>
    <dgm:pt modelId="{3D70106B-6A14-434A-80B9-E685DA55AFA6}" type="parTrans" cxnId="{25BEC476-E423-4415-A81C-C549728711EE}">
      <dgm:prSet/>
      <dgm:spPr/>
      <dgm:t>
        <a:bodyPr/>
        <a:lstStyle/>
        <a:p>
          <a:endParaRPr lang="en-US"/>
        </a:p>
      </dgm:t>
    </dgm:pt>
    <dgm:pt modelId="{0BCB36B8-B403-4A13-9C9A-FC6B57C703E3}" type="sibTrans" cxnId="{25BEC476-E423-4415-A81C-C549728711EE}">
      <dgm:prSet/>
      <dgm:spPr/>
      <dgm:t>
        <a:bodyPr/>
        <a:lstStyle/>
        <a:p>
          <a:endParaRPr lang="en-US"/>
        </a:p>
      </dgm:t>
    </dgm:pt>
    <dgm:pt modelId="{A43FCA5E-2547-4B38-A899-E9D553284D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3. Complete initial consult</a:t>
          </a:r>
          <a:endParaRPr lang="en-US" dirty="0"/>
        </a:p>
      </dgm:t>
    </dgm:pt>
    <dgm:pt modelId="{A420B21D-C272-45E9-B628-13D7E33A3AF4}" type="parTrans" cxnId="{7B5089C6-4AD8-43A0-9115-CAE8484CF2D9}">
      <dgm:prSet/>
      <dgm:spPr/>
      <dgm:t>
        <a:bodyPr/>
        <a:lstStyle/>
        <a:p>
          <a:endParaRPr lang="en-CA"/>
        </a:p>
      </dgm:t>
    </dgm:pt>
    <dgm:pt modelId="{BBC24483-B9C2-4243-A804-E2A50BA3DB49}" type="sibTrans" cxnId="{7B5089C6-4AD8-43A0-9115-CAE8484CF2D9}">
      <dgm:prSet/>
      <dgm:spPr/>
      <dgm:t>
        <a:bodyPr/>
        <a:lstStyle/>
        <a:p>
          <a:endParaRPr lang="en-US"/>
        </a:p>
      </dgm:t>
    </dgm:pt>
    <dgm:pt modelId="{FFD5B89E-E22E-439B-8E44-926DB5E1A10A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Determine if F/U is needed &amp; book appointment</a:t>
          </a:r>
        </a:p>
      </dgm:t>
    </dgm:pt>
    <dgm:pt modelId="{3C6E56E4-EF86-4641-A503-C6FB41E4DF47}" type="parTrans" cxnId="{7C67E568-8AE6-45C8-8CF6-788B641D5C77}">
      <dgm:prSet/>
      <dgm:spPr/>
      <dgm:t>
        <a:bodyPr/>
        <a:lstStyle/>
        <a:p>
          <a:endParaRPr lang="en-CA"/>
        </a:p>
      </dgm:t>
    </dgm:pt>
    <dgm:pt modelId="{004FED94-8EFE-4A10-80FA-70282A659C5C}" type="sibTrans" cxnId="{7C67E568-8AE6-45C8-8CF6-788B641D5C77}">
      <dgm:prSet/>
      <dgm:spPr/>
      <dgm:t>
        <a:bodyPr/>
        <a:lstStyle/>
        <a:p>
          <a:endParaRPr lang="en-CA"/>
        </a:p>
      </dgm:t>
    </dgm:pt>
    <dgm:pt modelId="{38A4AF27-267E-4220-9732-27A7E018E50F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78E64FD-5D86-4073-9F8B-B5CC811D53BF}" type="parTrans" cxnId="{ED8DE74E-707A-46E8-8F71-B8E00AFE756A}">
      <dgm:prSet/>
      <dgm:spPr/>
      <dgm:t>
        <a:bodyPr/>
        <a:lstStyle/>
        <a:p>
          <a:endParaRPr lang="en-CA"/>
        </a:p>
      </dgm:t>
    </dgm:pt>
    <dgm:pt modelId="{5D83531D-63F8-48FA-A287-1D0AD974D213}" type="sibTrans" cxnId="{ED8DE74E-707A-46E8-8F71-B8E00AFE756A}">
      <dgm:prSet/>
      <dgm:spPr/>
      <dgm:t>
        <a:bodyPr/>
        <a:lstStyle/>
        <a:p>
          <a:endParaRPr lang="en-CA"/>
        </a:p>
      </dgm:t>
    </dgm:pt>
    <dgm:pt modelId="{01A023B7-99B1-4569-BD5F-BC7D512C33A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4. Patient satisfaction survey</a:t>
          </a:r>
        </a:p>
      </dgm:t>
    </dgm:pt>
    <dgm:pt modelId="{69D90EDF-45E9-43D5-9D31-8C4175C2746E}" type="parTrans" cxnId="{E4029037-48CA-4E0F-8325-DE245A19C5E8}">
      <dgm:prSet/>
      <dgm:spPr/>
      <dgm:t>
        <a:bodyPr/>
        <a:lstStyle/>
        <a:p>
          <a:endParaRPr lang="en-CA"/>
        </a:p>
      </dgm:t>
    </dgm:pt>
    <dgm:pt modelId="{079A0583-1444-4384-933B-5032ABBC4FA8}" type="sibTrans" cxnId="{E4029037-48CA-4E0F-8325-DE245A19C5E8}">
      <dgm:prSet/>
      <dgm:spPr/>
      <dgm:t>
        <a:bodyPr/>
        <a:lstStyle/>
        <a:p>
          <a:endParaRPr lang="en-US"/>
        </a:p>
      </dgm:t>
    </dgm:pt>
    <dgm:pt modelId="{B07E6AFC-E7FB-4A47-AF16-0D580C6ADBC9}">
      <dgm:prSet phldr="0"/>
      <dgm:spPr/>
      <dgm:t>
        <a:bodyPr/>
        <a:lstStyle/>
        <a:p>
          <a:r>
            <a:rPr lang="en-US" dirty="0">
              <a:latin typeface="Calibri Light" panose="020F0302020204030204"/>
            </a:rPr>
            <a:t>5. Outcome measures survey</a:t>
          </a:r>
        </a:p>
      </dgm:t>
    </dgm:pt>
    <dgm:pt modelId="{127B5EA2-2B08-4C88-9490-0D12C7249EEC}" type="parTrans" cxnId="{A2948723-771F-4B44-8CA5-63F1DA1AC7D0}">
      <dgm:prSet/>
      <dgm:spPr/>
      <dgm:t>
        <a:bodyPr/>
        <a:lstStyle/>
        <a:p>
          <a:endParaRPr lang="en-CA"/>
        </a:p>
      </dgm:t>
    </dgm:pt>
    <dgm:pt modelId="{3CFA3EC7-C298-47F6-A79A-85F7BFAA7018}" type="sibTrans" cxnId="{A2948723-771F-4B44-8CA5-63F1DA1AC7D0}">
      <dgm:prSet/>
      <dgm:spPr/>
      <dgm:t>
        <a:bodyPr/>
        <a:lstStyle/>
        <a:p>
          <a:endParaRPr lang="en-US"/>
        </a:p>
      </dgm:t>
    </dgm:pt>
    <dgm:pt modelId="{1B2F6D58-7084-43D1-ABF2-F67648A3FB6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6. Complete 1st or 2nd F/U if applicable</a:t>
          </a:r>
        </a:p>
      </dgm:t>
    </dgm:pt>
    <dgm:pt modelId="{4E5F3CEB-EB85-4294-ADE9-70B747C5FF04}" type="parTrans" cxnId="{762B5581-79BE-43A8-A4FF-7F8460087928}">
      <dgm:prSet/>
      <dgm:spPr/>
      <dgm:t>
        <a:bodyPr/>
        <a:lstStyle/>
        <a:p>
          <a:endParaRPr lang="en-CA"/>
        </a:p>
      </dgm:t>
    </dgm:pt>
    <dgm:pt modelId="{F38DB3B7-60CD-4F02-8D87-0751F786E2CD}" type="sibTrans" cxnId="{762B5581-79BE-43A8-A4FF-7F8460087928}">
      <dgm:prSet/>
      <dgm:spPr/>
      <dgm:t>
        <a:bodyPr/>
        <a:lstStyle/>
        <a:p>
          <a:endParaRPr lang="en-US"/>
        </a:p>
      </dgm:t>
    </dgm:pt>
    <dgm:pt modelId="{B7340376-A6E4-4B70-A49C-FA0FDA689754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next F/U if applicable</a:t>
          </a:r>
        </a:p>
      </dgm:t>
    </dgm:pt>
    <dgm:pt modelId="{9E695ECF-2510-4C16-BC06-95CC0D2AA1E5}" type="parTrans" cxnId="{9A041898-D151-45B7-B135-0C3FD3398E04}">
      <dgm:prSet/>
      <dgm:spPr/>
      <dgm:t>
        <a:bodyPr/>
        <a:lstStyle/>
        <a:p>
          <a:endParaRPr lang="en-CA"/>
        </a:p>
      </dgm:t>
    </dgm:pt>
    <dgm:pt modelId="{BB967094-D8DF-4194-A611-CC81A9D7A31A}" type="sibTrans" cxnId="{9A041898-D151-45B7-B135-0C3FD3398E04}">
      <dgm:prSet/>
      <dgm:spPr/>
      <dgm:t>
        <a:bodyPr/>
        <a:lstStyle/>
        <a:p>
          <a:endParaRPr lang="en-CA"/>
        </a:p>
      </dgm:t>
    </dgm:pt>
    <dgm:pt modelId="{92C1FEDD-A2E7-433B-974D-57D00CD33BAE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 PCP notification form if needed</a:t>
          </a:r>
        </a:p>
      </dgm:t>
    </dgm:pt>
    <dgm:pt modelId="{7FC24816-9B0C-463E-8033-46914A8127C0}" type="parTrans" cxnId="{2C87A660-A4A9-421B-A2F7-75816B263ED8}">
      <dgm:prSet/>
      <dgm:spPr/>
      <dgm:t>
        <a:bodyPr/>
        <a:lstStyle/>
        <a:p>
          <a:endParaRPr lang="en-CA"/>
        </a:p>
      </dgm:t>
    </dgm:pt>
    <dgm:pt modelId="{BB570340-5693-493B-9C9E-E4D4E0A10CE9}" type="sibTrans" cxnId="{2C87A660-A4A9-421B-A2F7-75816B263ED8}">
      <dgm:prSet/>
      <dgm:spPr/>
      <dgm:t>
        <a:bodyPr/>
        <a:lstStyle/>
        <a:p>
          <a:endParaRPr lang="en-CA"/>
        </a:p>
      </dgm:t>
    </dgm:pt>
    <dgm:pt modelId="{45589866-8830-4063-8D0D-65EC85984B3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Repeat steps 4 &amp; 5</a:t>
          </a:r>
        </a:p>
      </dgm:t>
    </dgm:pt>
    <dgm:pt modelId="{3A1C4908-CCE1-42B2-823F-5CE6573C4A4C}" type="parTrans" cxnId="{D7CB3C74-8735-474D-99EE-B0678FA2C85B}">
      <dgm:prSet/>
      <dgm:spPr/>
      <dgm:t>
        <a:bodyPr/>
        <a:lstStyle/>
        <a:p>
          <a:endParaRPr lang="en-CA"/>
        </a:p>
      </dgm:t>
    </dgm:pt>
    <dgm:pt modelId="{D9AC7C88-F337-4983-AE47-FB16B8B796E7}" type="sibTrans" cxnId="{D7CB3C74-8735-474D-99EE-B0678FA2C85B}">
      <dgm:prSet/>
      <dgm:spPr/>
      <dgm:t>
        <a:bodyPr/>
        <a:lstStyle/>
        <a:p>
          <a:endParaRPr lang="en-CA"/>
        </a:p>
      </dgm:t>
    </dgm:pt>
    <dgm:pt modelId="{87B71ACC-9462-4C6E-BB6F-BF9815A8B88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7. Pharmacist satisfaction survey</a:t>
          </a:r>
        </a:p>
      </dgm:t>
    </dgm:pt>
    <dgm:pt modelId="{F675A5C0-6E6A-48E2-9C16-D613296C0FEC}" type="parTrans" cxnId="{4D3626E9-878D-4475-8158-ED49AC73D5A5}">
      <dgm:prSet/>
      <dgm:spPr/>
      <dgm:t>
        <a:bodyPr/>
        <a:lstStyle/>
        <a:p>
          <a:endParaRPr lang="en-CA"/>
        </a:p>
      </dgm:t>
    </dgm:pt>
    <dgm:pt modelId="{27967D83-E4AD-4A5B-B814-119E3A4E6604}" type="sibTrans" cxnId="{4D3626E9-878D-4475-8158-ED49AC73D5A5}">
      <dgm:prSet/>
      <dgm:spPr/>
      <dgm:t>
        <a:bodyPr/>
        <a:lstStyle/>
        <a:p>
          <a:endParaRPr lang="en-CA"/>
        </a:p>
      </dgm:t>
    </dgm:pt>
    <dgm:pt modelId="{120BE37C-0302-4F31-8767-87FA258EC3C0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Assign unique patient participant ID</a:t>
          </a:r>
        </a:p>
      </dgm:t>
    </dgm:pt>
    <dgm:pt modelId="{53266841-CCEA-4166-89FE-1A526EA7BBBE}" type="parTrans" cxnId="{78C9D73A-D657-4E37-B3E0-445DCA5073B9}">
      <dgm:prSet/>
      <dgm:spPr/>
      <dgm:t>
        <a:bodyPr/>
        <a:lstStyle/>
        <a:p>
          <a:endParaRPr lang="en-CA"/>
        </a:p>
      </dgm:t>
    </dgm:pt>
    <dgm:pt modelId="{F1666241-55E6-4D50-AD3A-FFF6F0CDC2D3}" type="sibTrans" cxnId="{78C9D73A-D657-4E37-B3E0-445DCA5073B9}">
      <dgm:prSet/>
      <dgm:spPr/>
      <dgm:t>
        <a:bodyPr/>
        <a:lstStyle/>
        <a:p>
          <a:endParaRPr lang="en-US"/>
        </a:p>
      </dgm:t>
    </dgm:pt>
    <dgm:pt modelId="{5EA9C36F-D130-449A-B8F7-1623C1F7D6C9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Book initial consult</a:t>
          </a:r>
        </a:p>
      </dgm:t>
    </dgm:pt>
    <dgm:pt modelId="{DC599814-15E8-4099-92E2-ED952B53CB71}" type="parTrans" cxnId="{79F2ED0C-20FC-4387-B7BC-19E6B62DD2B8}">
      <dgm:prSet/>
      <dgm:spPr/>
    </dgm:pt>
    <dgm:pt modelId="{80D4807E-3DB0-497C-878C-7452F497C947}" type="sibTrans" cxnId="{79F2ED0C-20FC-4387-B7BC-19E6B62DD2B8}">
      <dgm:prSet/>
      <dgm:spPr/>
      <dgm:t>
        <a:bodyPr/>
        <a:lstStyle/>
        <a:p>
          <a:endParaRPr lang="en-US"/>
        </a:p>
      </dgm:t>
    </dgm:pt>
    <dgm:pt modelId="{6B09253B-1C5F-4EFC-B70E-34714B1CF7EB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by patient online or via paper version</a:t>
          </a:r>
        </a:p>
      </dgm:t>
    </dgm:pt>
    <dgm:pt modelId="{1307116F-CF09-4E4E-868B-6FE0BCD865E6}" type="parTrans" cxnId="{6903B869-E4DF-4099-A92D-96FA3A02B984}">
      <dgm:prSet/>
      <dgm:spPr/>
    </dgm:pt>
    <dgm:pt modelId="{5290C71F-80B2-498E-9A0F-53170D090293}" type="sibTrans" cxnId="{6903B869-E4DF-4099-A92D-96FA3A02B984}">
      <dgm:prSet/>
      <dgm:spPr/>
      <dgm:t>
        <a:bodyPr/>
        <a:lstStyle/>
        <a:p>
          <a:endParaRPr lang="en-US"/>
        </a:p>
      </dgm:t>
    </dgm:pt>
    <dgm:pt modelId="{BC0C629F-F822-46AD-B269-DA11E44008B7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online</a:t>
          </a:r>
        </a:p>
      </dgm:t>
    </dgm:pt>
    <dgm:pt modelId="{3270EBB0-FDC6-4F37-B6CA-CFBE22D09C44}" type="parTrans" cxnId="{D7F9BEB8-C4FF-45A1-87D9-8A149AFEBEFF}">
      <dgm:prSet/>
      <dgm:spPr/>
    </dgm:pt>
    <dgm:pt modelId="{16E54B39-D77C-437F-A20A-E0292E57615E}" type="sibTrans" cxnId="{D7F9BEB8-C4FF-45A1-87D9-8A149AFEBEFF}">
      <dgm:prSet/>
      <dgm:spPr/>
      <dgm:t>
        <a:bodyPr/>
        <a:lstStyle/>
        <a:p>
          <a:endParaRPr lang="en-US"/>
        </a:p>
      </dgm:t>
    </dgm:pt>
    <dgm:pt modelId="{E86F2798-D17A-48A8-A681-AEF155E1FE38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Completed at end of study period</a:t>
          </a:r>
        </a:p>
      </dgm:t>
    </dgm:pt>
    <dgm:pt modelId="{E7898866-E584-4C2D-9098-9BA2BF3D5FCC}" type="parTrans" cxnId="{9F4954C7-4FEE-45C2-A946-C5500EB22760}">
      <dgm:prSet/>
      <dgm:spPr/>
    </dgm:pt>
    <dgm:pt modelId="{CBA45B99-748E-474C-A278-AD1623E0DA6B}" type="sibTrans" cxnId="{9F4954C7-4FEE-45C2-A946-C5500EB22760}">
      <dgm:prSet/>
      <dgm:spPr/>
    </dgm:pt>
    <dgm:pt modelId="{7C529241-A45B-43F6-909D-1673580D659C}" type="pres">
      <dgm:prSet presAssocID="{5363787A-6B1E-4E05-8EF8-084BC3EAA1F9}" presName="Name0" presStyleCnt="0">
        <dgm:presLayoutVars>
          <dgm:dir/>
          <dgm:resizeHandles val="exact"/>
        </dgm:presLayoutVars>
      </dgm:prSet>
      <dgm:spPr/>
    </dgm:pt>
    <dgm:pt modelId="{2A4B1D62-E04F-4E2E-95F3-8B4B70834B2F}" type="pres">
      <dgm:prSet presAssocID="{533F8675-C379-4CBA-BF58-FC4A1BE63A46}" presName="node" presStyleLbl="node1" presStyleIdx="0" presStyleCnt="7">
        <dgm:presLayoutVars>
          <dgm:bulletEnabled val="1"/>
        </dgm:presLayoutVars>
      </dgm:prSet>
      <dgm:spPr/>
    </dgm:pt>
    <dgm:pt modelId="{A131E7CC-7C56-4BA0-A6B9-0A6CD7F5E3E1}" type="pres">
      <dgm:prSet presAssocID="{19E6BB54-388E-461D-832D-FD07694DD537}" presName="sibTrans" presStyleLbl="sibTrans1D1" presStyleIdx="0" presStyleCnt="6"/>
      <dgm:spPr/>
    </dgm:pt>
    <dgm:pt modelId="{4CEA2FB7-09AD-4847-8D3B-CC9E079E574D}" type="pres">
      <dgm:prSet presAssocID="{19E6BB54-388E-461D-832D-FD07694DD537}" presName="connectorText" presStyleLbl="sibTrans1D1" presStyleIdx="0" presStyleCnt="6"/>
      <dgm:spPr/>
    </dgm:pt>
    <dgm:pt modelId="{6103EA0E-8988-44A2-9601-F609EA286C1B}" type="pres">
      <dgm:prSet presAssocID="{05E1045F-D481-4879-A595-8C06F0C93E44}" presName="node" presStyleLbl="node1" presStyleIdx="1" presStyleCnt="7">
        <dgm:presLayoutVars>
          <dgm:bulletEnabled val="1"/>
        </dgm:presLayoutVars>
      </dgm:prSet>
      <dgm:spPr/>
    </dgm:pt>
    <dgm:pt modelId="{EB52FF7C-E760-4AE4-B98C-5EE3284045E4}" type="pres">
      <dgm:prSet presAssocID="{0BCB36B8-B403-4A13-9C9A-FC6B57C703E3}" presName="sibTrans" presStyleLbl="sibTrans1D1" presStyleIdx="1" presStyleCnt="6"/>
      <dgm:spPr/>
    </dgm:pt>
    <dgm:pt modelId="{F58ABC60-3976-44C0-BE38-6EA280712F25}" type="pres">
      <dgm:prSet presAssocID="{0BCB36B8-B403-4A13-9C9A-FC6B57C703E3}" presName="connectorText" presStyleLbl="sibTrans1D1" presStyleIdx="1" presStyleCnt="6"/>
      <dgm:spPr/>
    </dgm:pt>
    <dgm:pt modelId="{92F0E2B3-61D5-4F6A-93A7-0BFE044631F2}" type="pres">
      <dgm:prSet presAssocID="{A43FCA5E-2547-4B38-A899-E9D553284D0F}" presName="node" presStyleLbl="node1" presStyleIdx="2" presStyleCnt="7">
        <dgm:presLayoutVars>
          <dgm:bulletEnabled val="1"/>
        </dgm:presLayoutVars>
      </dgm:prSet>
      <dgm:spPr/>
    </dgm:pt>
    <dgm:pt modelId="{B451F546-9E13-4AF4-A936-CC8BE7A5B0C9}" type="pres">
      <dgm:prSet presAssocID="{BBC24483-B9C2-4243-A804-E2A50BA3DB49}" presName="sibTrans" presStyleLbl="sibTrans1D1" presStyleIdx="2" presStyleCnt="6"/>
      <dgm:spPr/>
    </dgm:pt>
    <dgm:pt modelId="{42DE5C44-B625-47B0-8DAF-709BEDFED311}" type="pres">
      <dgm:prSet presAssocID="{BBC24483-B9C2-4243-A804-E2A50BA3DB49}" presName="connectorText" presStyleLbl="sibTrans1D1" presStyleIdx="2" presStyleCnt="6"/>
      <dgm:spPr/>
    </dgm:pt>
    <dgm:pt modelId="{43470915-1F9B-4497-87E8-B4A80D5E00D9}" type="pres">
      <dgm:prSet presAssocID="{01A023B7-99B1-4569-BD5F-BC7D512C33A0}" presName="node" presStyleLbl="node1" presStyleIdx="3" presStyleCnt="7">
        <dgm:presLayoutVars>
          <dgm:bulletEnabled val="1"/>
        </dgm:presLayoutVars>
      </dgm:prSet>
      <dgm:spPr/>
    </dgm:pt>
    <dgm:pt modelId="{065D149E-2816-4F70-9544-1484575791F4}" type="pres">
      <dgm:prSet presAssocID="{079A0583-1444-4384-933B-5032ABBC4FA8}" presName="sibTrans" presStyleLbl="sibTrans1D1" presStyleIdx="3" presStyleCnt="6"/>
      <dgm:spPr/>
    </dgm:pt>
    <dgm:pt modelId="{943970C7-026D-4900-BE51-49B8E48FFDD7}" type="pres">
      <dgm:prSet presAssocID="{079A0583-1444-4384-933B-5032ABBC4FA8}" presName="connectorText" presStyleLbl="sibTrans1D1" presStyleIdx="3" presStyleCnt="6"/>
      <dgm:spPr/>
    </dgm:pt>
    <dgm:pt modelId="{5AE9D8E0-D560-4BC9-8DA6-A05EF598F023}" type="pres">
      <dgm:prSet presAssocID="{B07E6AFC-E7FB-4A47-AF16-0D580C6ADBC9}" presName="node" presStyleLbl="node1" presStyleIdx="4" presStyleCnt="7">
        <dgm:presLayoutVars>
          <dgm:bulletEnabled val="1"/>
        </dgm:presLayoutVars>
      </dgm:prSet>
      <dgm:spPr/>
    </dgm:pt>
    <dgm:pt modelId="{FE858187-C464-4B2C-9D67-DFD85ECBB3E6}" type="pres">
      <dgm:prSet presAssocID="{3CFA3EC7-C298-47F6-A79A-85F7BFAA7018}" presName="sibTrans" presStyleLbl="sibTrans1D1" presStyleIdx="4" presStyleCnt="6"/>
      <dgm:spPr/>
    </dgm:pt>
    <dgm:pt modelId="{7997D652-57AE-4A64-8152-74722037E8C3}" type="pres">
      <dgm:prSet presAssocID="{3CFA3EC7-C298-47F6-A79A-85F7BFAA7018}" presName="connectorText" presStyleLbl="sibTrans1D1" presStyleIdx="4" presStyleCnt="6"/>
      <dgm:spPr/>
    </dgm:pt>
    <dgm:pt modelId="{B31FBD67-3DE1-41A5-B107-8DFC4FB6D7AA}" type="pres">
      <dgm:prSet presAssocID="{1B2F6D58-7084-43D1-ABF2-F67648A3FB67}" presName="node" presStyleLbl="node1" presStyleIdx="5" presStyleCnt="7">
        <dgm:presLayoutVars>
          <dgm:bulletEnabled val="1"/>
        </dgm:presLayoutVars>
      </dgm:prSet>
      <dgm:spPr/>
    </dgm:pt>
    <dgm:pt modelId="{FA56457D-1A96-4377-BFE5-5A3DB14E0310}" type="pres">
      <dgm:prSet presAssocID="{F38DB3B7-60CD-4F02-8D87-0751F786E2CD}" presName="sibTrans" presStyleLbl="sibTrans1D1" presStyleIdx="5" presStyleCnt="6"/>
      <dgm:spPr/>
    </dgm:pt>
    <dgm:pt modelId="{2E99EC59-59C6-4E6F-B900-5DE70987F22F}" type="pres">
      <dgm:prSet presAssocID="{F38DB3B7-60CD-4F02-8D87-0751F786E2CD}" presName="connectorText" presStyleLbl="sibTrans1D1" presStyleIdx="5" presStyleCnt="6"/>
      <dgm:spPr/>
    </dgm:pt>
    <dgm:pt modelId="{20F3A3D2-BB70-4D9E-849C-6587EC301384}" type="pres">
      <dgm:prSet presAssocID="{87B71ACC-9462-4C6E-BB6F-BF9815A8B88B}" presName="node" presStyleLbl="node1" presStyleIdx="6" presStyleCnt="7">
        <dgm:presLayoutVars>
          <dgm:bulletEnabled val="1"/>
        </dgm:presLayoutVars>
      </dgm:prSet>
      <dgm:spPr/>
    </dgm:pt>
  </dgm:ptLst>
  <dgm:cxnLst>
    <dgm:cxn modelId="{A826F004-047B-4D89-B269-BA73FA9999DC}" type="presOf" srcId="{6B09253B-1C5F-4EFC-B70E-34714B1CF7EB}" destId="{43470915-1F9B-4497-87E8-B4A80D5E00D9}" srcOrd="0" destOrd="1" presId="urn:microsoft.com/office/officeart/2005/8/layout/bProcess3"/>
    <dgm:cxn modelId="{79F2ED0C-20FC-4387-B7BC-19E6B62DD2B8}" srcId="{05E1045F-D481-4879-A595-8C06F0C93E44}" destId="{5EA9C36F-D130-449A-B8F7-1623C1F7D6C9}" srcOrd="1" destOrd="0" parTransId="{DC599814-15E8-4099-92E2-ED952B53CB71}" sibTransId="{80D4807E-3DB0-497C-878C-7452F497C947}"/>
    <dgm:cxn modelId="{2D36121F-1AF4-4A78-881F-5413588AC410}" type="presOf" srcId="{19E6BB54-388E-461D-832D-FD07694DD537}" destId="{A131E7CC-7C56-4BA0-A6B9-0A6CD7F5E3E1}" srcOrd="0" destOrd="0" presId="urn:microsoft.com/office/officeart/2005/8/layout/bProcess3"/>
    <dgm:cxn modelId="{A2948723-771F-4B44-8CA5-63F1DA1AC7D0}" srcId="{5363787A-6B1E-4E05-8EF8-084BC3EAA1F9}" destId="{B07E6AFC-E7FB-4A47-AF16-0D580C6ADBC9}" srcOrd="4" destOrd="0" parTransId="{127B5EA2-2B08-4C88-9490-0D12C7249EEC}" sibTransId="{3CFA3EC7-C298-47F6-A79A-85F7BFAA7018}"/>
    <dgm:cxn modelId="{6DF68733-A25E-4107-BD6E-6CC92A464D7A}" type="presOf" srcId="{01A023B7-99B1-4569-BD5F-BC7D512C33A0}" destId="{43470915-1F9B-4497-87E8-B4A80D5E00D9}" srcOrd="0" destOrd="0" presId="urn:microsoft.com/office/officeart/2005/8/layout/bProcess3"/>
    <dgm:cxn modelId="{E4029037-48CA-4E0F-8325-DE245A19C5E8}" srcId="{5363787A-6B1E-4E05-8EF8-084BC3EAA1F9}" destId="{01A023B7-99B1-4569-BD5F-BC7D512C33A0}" srcOrd="3" destOrd="0" parTransId="{69D90EDF-45E9-43D5-9D31-8C4175C2746E}" sibTransId="{079A0583-1444-4384-933B-5032ABBC4FA8}"/>
    <dgm:cxn modelId="{78C9D73A-D657-4E37-B3E0-445DCA5073B9}" srcId="{05E1045F-D481-4879-A595-8C06F0C93E44}" destId="{120BE37C-0302-4F31-8767-87FA258EC3C0}" srcOrd="0" destOrd="0" parTransId="{53266841-CCEA-4166-89FE-1A526EA7BBBE}" sibTransId="{F1666241-55E6-4D50-AD3A-FFF6F0CDC2D3}"/>
    <dgm:cxn modelId="{750D2860-5AF8-46DE-B758-5A1C78B43EAA}" type="presOf" srcId="{5EA9C36F-D130-449A-B8F7-1623C1F7D6C9}" destId="{6103EA0E-8988-44A2-9601-F609EA286C1B}" srcOrd="0" destOrd="2" presId="urn:microsoft.com/office/officeart/2005/8/layout/bProcess3"/>
    <dgm:cxn modelId="{2C87A660-A4A9-421B-A2F7-75816B263ED8}" srcId="{1B2F6D58-7084-43D1-ABF2-F67648A3FB67}" destId="{92C1FEDD-A2E7-433B-974D-57D00CD33BAE}" srcOrd="1" destOrd="0" parTransId="{7FC24816-9B0C-463E-8033-46914A8127C0}" sibTransId="{BB570340-5693-493B-9C9E-E4D4E0A10CE9}"/>
    <dgm:cxn modelId="{FB389061-10CA-4E79-A9C8-E2350BE9EEDB}" type="presOf" srcId="{E86F2798-D17A-48A8-A681-AEF155E1FE38}" destId="{20F3A3D2-BB70-4D9E-849C-6587EC301384}" srcOrd="0" destOrd="1" presId="urn:microsoft.com/office/officeart/2005/8/layout/bProcess3"/>
    <dgm:cxn modelId="{86249E44-970D-4F10-91FE-006AADB2D22C}" type="presOf" srcId="{079A0583-1444-4384-933B-5032ABBC4FA8}" destId="{065D149E-2816-4F70-9544-1484575791F4}" srcOrd="0" destOrd="0" presId="urn:microsoft.com/office/officeart/2005/8/layout/bProcess3"/>
    <dgm:cxn modelId="{16FE9765-5D88-4914-9A4D-BCD1C0F57174}" type="presOf" srcId="{FFD5B89E-E22E-439B-8E44-926DB5E1A10A}" destId="{92F0E2B3-61D5-4F6A-93A7-0BFE044631F2}" srcOrd="0" destOrd="1" presId="urn:microsoft.com/office/officeart/2005/8/layout/bProcess3"/>
    <dgm:cxn modelId="{41FE4D47-6C7E-4EE7-B908-0609A3EACAC2}" srcId="{533F8675-C379-4CBA-BF58-FC4A1BE63A46}" destId="{F32FC50B-64E7-4415-9DC3-B176E7D57B2D}" srcOrd="0" destOrd="0" parTransId="{1D1B797E-EAEF-4F3F-8EEC-370187A61B64}" sibTransId="{882AD238-B2B7-4358-8D09-D83733FBB6A9}"/>
    <dgm:cxn modelId="{7C67E568-8AE6-45C8-8CF6-788B641D5C77}" srcId="{A43FCA5E-2547-4B38-A899-E9D553284D0F}" destId="{FFD5B89E-E22E-439B-8E44-926DB5E1A10A}" srcOrd="0" destOrd="0" parTransId="{3C6E56E4-EF86-4641-A503-C6FB41E4DF47}" sibTransId="{004FED94-8EFE-4A10-80FA-70282A659C5C}"/>
    <dgm:cxn modelId="{6903B869-E4DF-4099-A92D-96FA3A02B984}" srcId="{01A023B7-99B1-4569-BD5F-BC7D512C33A0}" destId="{6B09253B-1C5F-4EFC-B70E-34714B1CF7EB}" srcOrd="0" destOrd="0" parTransId="{1307116F-CF09-4E4E-868B-6FE0BCD865E6}" sibTransId="{5290C71F-80B2-498E-9A0F-53170D090293}"/>
    <dgm:cxn modelId="{ACA13B4D-769B-4F67-BEC8-94705B529804}" type="presOf" srcId="{120BE37C-0302-4F31-8767-87FA258EC3C0}" destId="{6103EA0E-8988-44A2-9601-F609EA286C1B}" srcOrd="0" destOrd="1" presId="urn:microsoft.com/office/officeart/2005/8/layout/bProcess3"/>
    <dgm:cxn modelId="{F4E89F6D-6823-4716-879A-29879AE9E35A}" type="presOf" srcId="{05E1045F-D481-4879-A595-8C06F0C93E44}" destId="{6103EA0E-8988-44A2-9601-F609EA286C1B}" srcOrd="0" destOrd="0" presId="urn:microsoft.com/office/officeart/2005/8/layout/bProcess3"/>
    <dgm:cxn modelId="{ED8DE74E-707A-46E8-8F71-B8E00AFE756A}" srcId="{A43FCA5E-2547-4B38-A899-E9D553284D0F}" destId="{38A4AF27-267E-4220-9732-27A7E018E50F}" srcOrd="1" destOrd="0" parTransId="{778E64FD-5D86-4073-9F8B-B5CC811D53BF}" sibTransId="{5D83531D-63F8-48FA-A287-1D0AD974D213}"/>
    <dgm:cxn modelId="{7556174F-FE6E-453A-962E-D5A58AA36F2E}" type="presOf" srcId="{B07E6AFC-E7FB-4A47-AF16-0D580C6ADBC9}" destId="{5AE9D8E0-D560-4BC9-8DA6-A05EF598F023}" srcOrd="0" destOrd="0" presId="urn:microsoft.com/office/officeart/2005/8/layout/bProcess3"/>
    <dgm:cxn modelId="{3577FE71-88CA-48FC-8D43-744730C03650}" type="presOf" srcId="{3CFA3EC7-C298-47F6-A79A-85F7BFAA7018}" destId="{FE858187-C464-4B2C-9D67-DFD85ECBB3E6}" srcOrd="0" destOrd="0" presId="urn:microsoft.com/office/officeart/2005/8/layout/bProcess3"/>
    <dgm:cxn modelId="{D7CB3C74-8735-474D-99EE-B0678FA2C85B}" srcId="{1B2F6D58-7084-43D1-ABF2-F67648A3FB67}" destId="{45589866-8830-4063-8D0D-65EC85984B30}" srcOrd="2" destOrd="0" parTransId="{3A1C4908-CCE1-42B2-823F-5CE6573C4A4C}" sibTransId="{D9AC7C88-F337-4983-AE47-FB16B8B796E7}"/>
    <dgm:cxn modelId="{25BEC476-E423-4415-A81C-C549728711EE}" srcId="{5363787A-6B1E-4E05-8EF8-084BC3EAA1F9}" destId="{05E1045F-D481-4879-A595-8C06F0C93E44}" srcOrd="1" destOrd="0" parTransId="{3D70106B-6A14-434A-80B9-E685DA55AFA6}" sibTransId="{0BCB36B8-B403-4A13-9C9A-FC6B57C703E3}"/>
    <dgm:cxn modelId="{E3E3BF78-56EE-4C18-BFB9-03DE83D8CF9D}" type="presOf" srcId="{38A4AF27-267E-4220-9732-27A7E018E50F}" destId="{92F0E2B3-61D5-4F6A-93A7-0BFE044631F2}" srcOrd="0" destOrd="2" presId="urn:microsoft.com/office/officeart/2005/8/layout/bProcess3"/>
    <dgm:cxn modelId="{7EC9F159-7BED-4C89-A5EC-1B8140D78654}" type="presOf" srcId="{F32FC50B-64E7-4415-9DC3-B176E7D57B2D}" destId="{2A4B1D62-E04F-4E2E-95F3-8B4B70834B2F}" srcOrd="0" destOrd="1" presId="urn:microsoft.com/office/officeart/2005/8/layout/bProcess3"/>
    <dgm:cxn modelId="{049D927E-99B7-4C93-A4D0-84D4079F56E2}" type="presOf" srcId="{BC0C629F-F822-46AD-B269-DA11E44008B7}" destId="{5AE9D8E0-D560-4BC9-8DA6-A05EF598F023}" srcOrd="0" destOrd="1" presId="urn:microsoft.com/office/officeart/2005/8/layout/bProcess3"/>
    <dgm:cxn modelId="{7F11F17F-7804-4AE7-944C-A2B1E5EF2DEE}" type="presOf" srcId="{5363787A-6B1E-4E05-8EF8-084BC3EAA1F9}" destId="{7C529241-A45B-43F6-909D-1673580D659C}" srcOrd="0" destOrd="0" presId="urn:microsoft.com/office/officeart/2005/8/layout/bProcess3"/>
    <dgm:cxn modelId="{762B5581-79BE-43A8-A4FF-7F8460087928}" srcId="{5363787A-6B1E-4E05-8EF8-084BC3EAA1F9}" destId="{1B2F6D58-7084-43D1-ABF2-F67648A3FB67}" srcOrd="5" destOrd="0" parTransId="{4E5F3CEB-EB85-4294-ADE9-70B747C5FF04}" sibTransId="{F38DB3B7-60CD-4F02-8D87-0751F786E2CD}"/>
    <dgm:cxn modelId="{1BD24688-3FA6-4449-A175-E513D921EFB4}" type="presOf" srcId="{BBC24483-B9C2-4243-A804-E2A50BA3DB49}" destId="{B451F546-9E13-4AF4-A936-CC8BE7A5B0C9}" srcOrd="0" destOrd="0" presId="urn:microsoft.com/office/officeart/2005/8/layout/bProcess3"/>
    <dgm:cxn modelId="{9A041898-D151-45B7-B135-0C3FD3398E04}" srcId="{1B2F6D58-7084-43D1-ABF2-F67648A3FB67}" destId="{B7340376-A6E4-4B70-A49C-FA0FDA689754}" srcOrd="0" destOrd="0" parTransId="{9E695ECF-2510-4C16-BC06-95CC0D2AA1E5}" sibTransId="{BB967094-D8DF-4194-A611-CC81A9D7A31A}"/>
    <dgm:cxn modelId="{B76B70A2-E2DC-49A2-A415-9D2AC34FB8F2}" type="presOf" srcId="{0BCB36B8-B403-4A13-9C9A-FC6B57C703E3}" destId="{EB52FF7C-E760-4AE4-B98C-5EE3284045E4}" srcOrd="0" destOrd="0" presId="urn:microsoft.com/office/officeart/2005/8/layout/bProcess3"/>
    <dgm:cxn modelId="{7DD40CA4-0436-4CD5-93A7-29B3D4016959}" type="presOf" srcId="{F38DB3B7-60CD-4F02-8D87-0751F786E2CD}" destId="{2E99EC59-59C6-4E6F-B900-5DE70987F22F}" srcOrd="1" destOrd="0" presId="urn:microsoft.com/office/officeart/2005/8/layout/bProcess3"/>
    <dgm:cxn modelId="{44730FAD-A12B-4FB1-A8B9-08FC38DAD434}" type="presOf" srcId="{533F8675-C379-4CBA-BF58-FC4A1BE63A46}" destId="{2A4B1D62-E04F-4E2E-95F3-8B4B70834B2F}" srcOrd="0" destOrd="0" presId="urn:microsoft.com/office/officeart/2005/8/layout/bProcess3"/>
    <dgm:cxn modelId="{D7F9BEB8-C4FF-45A1-87D9-8A149AFEBEFF}" srcId="{B07E6AFC-E7FB-4A47-AF16-0D580C6ADBC9}" destId="{BC0C629F-F822-46AD-B269-DA11E44008B7}" srcOrd="0" destOrd="0" parTransId="{3270EBB0-FDC6-4F37-B6CA-CFBE22D09C44}" sibTransId="{16E54B39-D77C-437F-A20A-E0292E57615E}"/>
    <dgm:cxn modelId="{C05917BF-1413-4F6E-A268-9EE84DBAFFE0}" type="presOf" srcId="{92C1FEDD-A2E7-433B-974D-57D00CD33BAE}" destId="{B31FBD67-3DE1-41A5-B107-8DFC4FB6D7AA}" srcOrd="0" destOrd="2" presId="urn:microsoft.com/office/officeart/2005/8/layout/bProcess3"/>
    <dgm:cxn modelId="{31694BC0-6F7B-4350-A869-F1A2A40172DE}" type="presOf" srcId="{079A0583-1444-4384-933B-5032ABBC4FA8}" destId="{943970C7-026D-4900-BE51-49B8E48FFDD7}" srcOrd="1" destOrd="0" presId="urn:microsoft.com/office/officeart/2005/8/layout/bProcess3"/>
    <dgm:cxn modelId="{7B5089C6-4AD8-43A0-9115-CAE8484CF2D9}" srcId="{5363787A-6B1E-4E05-8EF8-084BC3EAA1F9}" destId="{A43FCA5E-2547-4B38-A899-E9D553284D0F}" srcOrd="2" destOrd="0" parTransId="{A420B21D-C272-45E9-B628-13D7E33A3AF4}" sibTransId="{BBC24483-B9C2-4243-A804-E2A50BA3DB49}"/>
    <dgm:cxn modelId="{65065FC7-2486-464A-B458-E326C4253777}" type="presOf" srcId="{87B71ACC-9462-4C6E-BB6F-BF9815A8B88B}" destId="{20F3A3D2-BB70-4D9E-849C-6587EC301384}" srcOrd="0" destOrd="0" presId="urn:microsoft.com/office/officeart/2005/8/layout/bProcess3"/>
    <dgm:cxn modelId="{9F4954C7-4FEE-45C2-A946-C5500EB22760}" srcId="{87B71ACC-9462-4C6E-BB6F-BF9815A8B88B}" destId="{E86F2798-D17A-48A8-A681-AEF155E1FE38}" srcOrd="0" destOrd="0" parTransId="{E7898866-E584-4C2D-9098-9BA2BF3D5FCC}" sibTransId="{CBA45B99-748E-474C-A278-AD1623E0DA6B}"/>
    <dgm:cxn modelId="{3F6085D0-6AFC-418B-888E-916889882215}" type="presOf" srcId="{0BCB36B8-B403-4A13-9C9A-FC6B57C703E3}" destId="{F58ABC60-3976-44C0-BE38-6EA280712F25}" srcOrd="1" destOrd="0" presId="urn:microsoft.com/office/officeart/2005/8/layout/bProcess3"/>
    <dgm:cxn modelId="{C4FA75D4-DAE7-477B-86AD-0E6A811DF384}" type="presOf" srcId="{45589866-8830-4063-8D0D-65EC85984B30}" destId="{B31FBD67-3DE1-41A5-B107-8DFC4FB6D7AA}" srcOrd="0" destOrd="3" presId="urn:microsoft.com/office/officeart/2005/8/layout/bProcess3"/>
    <dgm:cxn modelId="{C1C3E6D6-E030-4BE6-9C13-01F0B7E751B1}" type="presOf" srcId="{1B2F6D58-7084-43D1-ABF2-F67648A3FB67}" destId="{B31FBD67-3DE1-41A5-B107-8DFC4FB6D7AA}" srcOrd="0" destOrd="0" presId="urn:microsoft.com/office/officeart/2005/8/layout/bProcess3"/>
    <dgm:cxn modelId="{7DE49FD7-C838-4AED-89F2-3CEF4449FFA5}" type="presOf" srcId="{3CFA3EC7-C298-47F6-A79A-85F7BFAA7018}" destId="{7997D652-57AE-4A64-8152-74722037E8C3}" srcOrd="1" destOrd="0" presId="urn:microsoft.com/office/officeart/2005/8/layout/bProcess3"/>
    <dgm:cxn modelId="{C3D793DC-82B2-4F2E-B529-48897A09AEC8}" type="presOf" srcId="{B7340376-A6E4-4B70-A49C-FA0FDA689754}" destId="{B31FBD67-3DE1-41A5-B107-8DFC4FB6D7AA}" srcOrd="0" destOrd="1" presId="urn:microsoft.com/office/officeart/2005/8/layout/bProcess3"/>
    <dgm:cxn modelId="{C83FECDD-5AD4-417F-98A6-466BE0943E48}" type="presOf" srcId="{BBC24483-B9C2-4243-A804-E2A50BA3DB49}" destId="{42DE5C44-B625-47B0-8DAF-709BEDFED311}" srcOrd="1" destOrd="0" presId="urn:microsoft.com/office/officeart/2005/8/layout/bProcess3"/>
    <dgm:cxn modelId="{5EFD15DE-2A39-4722-90BF-67DAAC1E522E}" type="presOf" srcId="{F38DB3B7-60CD-4F02-8D87-0751F786E2CD}" destId="{FA56457D-1A96-4377-BFE5-5A3DB14E0310}" srcOrd="0" destOrd="0" presId="urn:microsoft.com/office/officeart/2005/8/layout/bProcess3"/>
    <dgm:cxn modelId="{4D3626E9-878D-4475-8158-ED49AC73D5A5}" srcId="{5363787A-6B1E-4E05-8EF8-084BC3EAA1F9}" destId="{87B71ACC-9462-4C6E-BB6F-BF9815A8B88B}" srcOrd="6" destOrd="0" parTransId="{F675A5C0-6E6A-48E2-9C16-D613296C0FEC}" sibTransId="{27967D83-E4AD-4A5B-B814-119E3A4E6604}"/>
    <dgm:cxn modelId="{AD4931EE-5AF9-49D9-8105-5E37553D1BAC}" type="presOf" srcId="{19E6BB54-388E-461D-832D-FD07694DD537}" destId="{4CEA2FB7-09AD-4847-8D3B-CC9E079E574D}" srcOrd="1" destOrd="0" presId="urn:microsoft.com/office/officeart/2005/8/layout/bProcess3"/>
    <dgm:cxn modelId="{08EFEDEF-F625-4397-8248-B17293FE60AF}" srcId="{5363787A-6B1E-4E05-8EF8-084BC3EAA1F9}" destId="{533F8675-C379-4CBA-BF58-FC4A1BE63A46}" srcOrd="0" destOrd="0" parTransId="{A25B7E5F-B7DC-41ED-9427-F0F7362473F3}" sibTransId="{19E6BB54-388E-461D-832D-FD07694DD537}"/>
    <dgm:cxn modelId="{75FBDAF3-5EBC-4228-8645-3409D1447D92}" type="presOf" srcId="{A43FCA5E-2547-4B38-A899-E9D553284D0F}" destId="{92F0E2B3-61D5-4F6A-93A7-0BFE044631F2}" srcOrd="0" destOrd="0" presId="urn:microsoft.com/office/officeart/2005/8/layout/bProcess3"/>
    <dgm:cxn modelId="{41DF32C8-F594-4A35-A575-DC8D5E50BE72}" type="presParOf" srcId="{7C529241-A45B-43F6-909D-1673580D659C}" destId="{2A4B1D62-E04F-4E2E-95F3-8B4B70834B2F}" srcOrd="0" destOrd="0" presId="urn:microsoft.com/office/officeart/2005/8/layout/bProcess3"/>
    <dgm:cxn modelId="{C8BB5E95-98CC-416D-88B9-3A314D85CBF4}" type="presParOf" srcId="{7C529241-A45B-43F6-909D-1673580D659C}" destId="{A131E7CC-7C56-4BA0-A6B9-0A6CD7F5E3E1}" srcOrd="1" destOrd="0" presId="urn:microsoft.com/office/officeart/2005/8/layout/bProcess3"/>
    <dgm:cxn modelId="{0319FA18-9B3D-4BFF-8DA1-C7203A9B9037}" type="presParOf" srcId="{A131E7CC-7C56-4BA0-A6B9-0A6CD7F5E3E1}" destId="{4CEA2FB7-09AD-4847-8D3B-CC9E079E574D}" srcOrd="0" destOrd="0" presId="urn:microsoft.com/office/officeart/2005/8/layout/bProcess3"/>
    <dgm:cxn modelId="{B0B02F8C-9DAA-4A26-811A-F031CC510873}" type="presParOf" srcId="{7C529241-A45B-43F6-909D-1673580D659C}" destId="{6103EA0E-8988-44A2-9601-F609EA286C1B}" srcOrd="2" destOrd="0" presId="urn:microsoft.com/office/officeart/2005/8/layout/bProcess3"/>
    <dgm:cxn modelId="{E53FC8EC-5EBC-48CD-B572-CEB0853CDEE2}" type="presParOf" srcId="{7C529241-A45B-43F6-909D-1673580D659C}" destId="{EB52FF7C-E760-4AE4-B98C-5EE3284045E4}" srcOrd="3" destOrd="0" presId="urn:microsoft.com/office/officeart/2005/8/layout/bProcess3"/>
    <dgm:cxn modelId="{C863C639-3764-4CE6-818C-88217BDE80DC}" type="presParOf" srcId="{EB52FF7C-E760-4AE4-B98C-5EE3284045E4}" destId="{F58ABC60-3976-44C0-BE38-6EA280712F25}" srcOrd="0" destOrd="0" presId="urn:microsoft.com/office/officeart/2005/8/layout/bProcess3"/>
    <dgm:cxn modelId="{D6EB0154-74F5-40D6-8869-F04E0BF9276B}" type="presParOf" srcId="{7C529241-A45B-43F6-909D-1673580D659C}" destId="{92F0E2B3-61D5-4F6A-93A7-0BFE044631F2}" srcOrd="4" destOrd="0" presId="urn:microsoft.com/office/officeart/2005/8/layout/bProcess3"/>
    <dgm:cxn modelId="{7FD6570F-C896-43E5-ADC6-C23773BCC3AA}" type="presParOf" srcId="{7C529241-A45B-43F6-909D-1673580D659C}" destId="{B451F546-9E13-4AF4-A936-CC8BE7A5B0C9}" srcOrd="5" destOrd="0" presId="urn:microsoft.com/office/officeart/2005/8/layout/bProcess3"/>
    <dgm:cxn modelId="{3CC3B415-DE5C-4DB6-9872-74A6FEE2A8E5}" type="presParOf" srcId="{B451F546-9E13-4AF4-A936-CC8BE7A5B0C9}" destId="{42DE5C44-B625-47B0-8DAF-709BEDFED311}" srcOrd="0" destOrd="0" presId="urn:microsoft.com/office/officeart/2005/8/layout/bProcess3"/>
    <dgm:cxn modelId="{0256D600-D36B-41BD-9933-4FC6C6450E28}" type="presParOf" srcId="{7C529241-A45B-43F6-909D-1673580D659C}" destId="{43470915-1F9B-4497-87E8-B4A80D5E00D9}" srcOrd="6" destOrd="0" presId="urn:microsoft.com/office/officeart/2005/8/layout/bProcess3"/>
    <dgm:cxn modelId="{4AA5FADD-1597-4863-BA11-9B20F7DEFDE6}" type="presParOf" srcId="{7C529241-A45B-43F6-909D-1673580D659C}" destId="{065D149E-2816-4F70-9544-1484575791F4}" srcOrd="7" destOrd="0" presId="urn:microsoft.com/office/officeart/2005/8/layout/bProcess3"/>
    <dgm:cxn modelId="{A86F5A15-9119-4EE0-BB51-17CE880D520A}" type="presParOf" srcId="{065D149E-2816-4F70-9544-1484575791F4}" destId="{943970C7-026D-4900-BE51-49B8E48FFDD7}" srcOrd="0" destOrd="0" presId="urn:microsoft.com/office/officeart/2005/8/layout/bProcess3"/>
    <dgm:cxn modelId="{9EF84A66-D34E-46C0-936A-76A98741324C}" type="presParOf" srcId="{7C529241-A45B-43F6-909D-1673580D659C}" destId="{5AE9D8E0-D560-4BC9-8DA6-A05EF598F023}" srcOrd="8" destOrd="0" presId="urn:microsoft.com/office/officeart/2005/8/layout/bProcess3"/>
    <dgm:cxn modelId="{4F63688F-093F-4CEB-B1A3-0AFCD28841CF}" type="presParOf" srcId="{7C529241-A45B-43F6-909D-1673580D659C}" destId="{FE858187-C464-4B2C-9D67-DFD85ECBB3E6}" srcOrd="9" destOrd="0" presId="urn:microsoft.com/office/officeart/2005/8/layout/bProcess3"/>
    <dgm:cxn modelId="{65EADF6C-AE86-4F36-88D8-2531C73BA2D3}" type="presParOf" srcId="{FE858187-C464-4B2C-9D67-DFD85ECBB3E6}" destId="{7997D652-57AE-4A64-8152-74722037E8C3}" srcOrd="0" destOrd="0" presId="urn:microsoft.com/office/officeart/2005/8/layout/bProcess3"/>
    <dgm:cxn modelId="{EFD4924F-35BF-4704-B13A-8EC284C848A9}" type="presParOf" srcId="{7C529241-A45B-43F6-909D-1673580D659C}" destId="{B31FBD67-3DE1-41A5-B107-8DFC4FB6D7AA}" srcOrd="10" destOrd="0" presId="urn:microsoft.com/office/officeart/2005/8/layout/bProcess3"/>
    <dgm:cxn modelId="{F91DE25E-DE27-46CA-A5CE-2BFCB599D31E}" type="presParOf" srcId="{7C529241-A45B-43F6-909D-1673580D659C}" destId="{FA56457D-1A96-4377-BFE5-5A3DB14E0310}" srcOrd="11" destOrd="0" presId="urn:microsoft.com/office/officeart/2005/8/layout/bProcess3"/>
    <dgm:cxn modelId="{E5E11F7B-558A-4A8C-98D1-486433F9B38F}" type="presParOf" srcId="{FA56457D-1A96-4377-BFE5-5A3DB14E0310}" destId="{2E99EC59-59C6-4E6F-B900-5DE70987F22F}" srcOrd="0" destOrd="0" presId="urn:microsoft.com/office/officeart/2005/8/layout/bProcess3"/>
    <dgm:cxn modelId="{2907AD19-9074-4884-929C-120BCE08B2BC}" type="presParOf" srcId="{7C529241-A45B-43F6-909D-1673580D659C}" destId="{20F3A3D2-BB70-4D9E-849C-6587EC30138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648E5D-4338-4DB2-AC97-7823BCA0780C}">
      <dsp:nvSpPr>
        <dsp:cNvPr id="0" name=""/>
        <dsp:cNvSpPr/>
      </dsp:nvSpPr>
      <dsp:spPr>
        <a:xfrm>
          <a:off x="2327" y="1548086"/>
          <a:ext cx="1820212" cy="728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Introduction</a:t>
          </a:r>
          <a:endParaRPr lang="en-US" sz="1600" kern="1200" dirty="0"/>
        </a:p>
      </dsp:txBody>
      <dsp:txXfrm>
        <a:off x="366369" y="1548086"/>
        <a:ext cx="1092128" cy="728084"/>
      </dsp:txXfrm>
    </dsp:sp>
    <dsp:sp modelId="{2727DF10-D3BF-4967-A6EE-73562235AC20}">
      <dsp:nvSpPr>
        <dsp:cNvPr id="0" name=""/>
        <dsp:cNvSpPr/>
      </dsp:nvSpPr>
      <dsp:spPr>
        <a:xfrm>
          <a:off x="1585912" y="160997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Research team</a:t>
          </a:r>
          <a:endParaRPr lang="en-US" sz="1100" kern="1200" dirty="0"/>
        </a:p>
      </dsp:txBody>
      <dsp:txXfrm>
        <a:off x="1888067" y="1609973"/>
        <a:ext cx="906466" cy="604310"/>
      </dsp:txXfrm>
    </dsp:sp>
    <dsp:sp modelId="{965933A1-579B-4239-91E1-1CD36609BC59}">
      <dsp:nvSpPr>
        <dsp:cNvPr id="0" name=""/>
        <dsp:cNvSpPr/>
      </dsp:nvSpPr>
      <dsp:spPr>
        <a:xfrm>
          <a:off x="2885179" y="160997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Why we developed the OPMPP</a:t>
          </a:r>
          <a:endParaRPr lang="en-US" sz="1100" kern="1200" dirty="0"/>
        </a:p>
      </dsp:txBody>
      <dsp:txXfrm>
        <a:off x="3187334" y="1609973"/>
        <a:ext cx="906466" cy="604310"/>
      </dsp:txXfrm>
    </dsp:sp>
    <dsp:sp modelId="{FE7005E1-05EB-4249-A26E-2FF1AD97A7FA}">
      <dsp:nvSpPr>
        <dsp:cNvPr id="0" name=""/>
        <dsp:cNvSpPr/>
      </dsp:nvSpPr>
      <dsp:spPr>
        <a:xfrm>
          <a:off x="4184447" y="160997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Goals of OPMPP</a:t>
          </a:r>
          <a:endParaRPr lang="en-US" sz="1100" kern="1200" dirty="0"/>
        </a:p>
      </dsp:txBody>
      <dsp:txXfrm>
        <a:off x="4486602" y="1609973"/>
        <a:ext cx="906466" cy="604310"/>
      </dsp:txXfrm>
    </dsp:sp>
    <dsp:sp modelId="{3EB84AD2-3AA6-46F8-8736-8BD5FBE125E0}">
      <dsp:nvSpPr>
        <dsp:cNvPr id="0" name=""/>
        <dsp:cNvSpPr/>
      </dsp:nvSpPr>
      <dsp:spPr>
        <a:xfrm>
          <a:off x="5483714" y="160997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Flow of the research study</a:t>
          </a:r>
          <a:endParaRPr lang="en-US" sz="1100" kern="1200" dirty="0"/>
        </a:p>
      </dsp:txBody>
      <dsp:txXfrm>
        <a:off x="5785869" y="1609973"/>
        <a:ext cx="906466" cy="604310"/>
      </dsp:txXfrm>
    </dsp:sp>
    <dsp:sp modelId="{C1EEAB5B-4D95-4158-AEFD-7663D9FA8A7D}">
      <dsp:nvSpPr>
        <dsp:cNvPr id="0" name=""/>
        <dsp:cNvSpPr/>
      </dsp:nvSpPr>
      <dsp:spPr>
        <a:xfrm>
          <a:off x="6782981" y="160997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Timeline of study</a:t>
          </a:r>
        </a:p>
      </dsp:txBody>
      <dsp:txXfrm>
        <a:off x="7085136" y="1609973"/>
        <a:ext cx="906466" cy="604310"/>
      </dsp:txXfrm>
    </dsp:sp>
    <dsp:sp modelId="{0AE2201F-4985-475F-9E3E-7F7D9353165E}">
      <dsp:nvSpPr>
        <dsp:cNvPr id="0" name=""/>
        <dsp:cNvSpPr/>
      </dsp:nvSpPr>
      <dsp:spPr>
        <a:xfrm>
          <a:off x="2327" y="2378102"/>
          <a:ext cx="1820212" cy="728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Recruiting &amp; onboarding patients</a:t>
          </a:r>
          <a:endParaRPr lang="en-US" sz="1600" kern="1200" dirty="0"/>
        </a:p>
      </dsp:txBody>
      <dsp:txXfrm>
        <a:off x="366369" y="2378102"/>
        <a:ext cx="1092128" cy="728084"/>
      </dsp:txXfrm>
    </dsp:sp>
    <dsp:sp modelId="{C95179F3-C257-407C-B9EE-22E3082B51F0}">
      <dsp:nvSpPr>
        <dsp:cNvPr id="0" name=""/>
        <dsp:cNvSpPr/>
      </dsp:nvSpPr>
      <dsp:spPr>
        <a:xfrm>
          <a:off x="1585912" y="2439989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Collecting consent</a:t>
          </a:r>
          <a:endParaRPr lang="en-US" sz="1100" kern="1200" dirty="0"/>
        </a:p>
      </dsp:txBody>
      <dsp:txXfrm>
        <a:off x="1888067" y="2439989"/>
        <a:ext cx="906466" cy="604310"/>
      </dsp:txXfrm>
    </dsp:sp>
    <dsp:sp modelId="{BEE61971-BB7E-49BC-90A9-4F7D9F813A2A}">
      <dsp:nvSpPr>
        <dsp:cNvPr id="0" name=""/>
        <dsp:cNvSpPr/>
      </dsp:nvSpPr>
      <dsp:spPr>
        <a:xfrm>
          <a:off x="2885179" y="2439989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Eligibility</a:t>
          </a:r>
          <a:endParaRPr lang="en-US" sz="1100" kern="1200" dirty="0"/>
        </a:p>
      </dsp:txBody>
      <dsp:txXfrm>
        <a:off x="3187334" y="2439989"/>
        <a:ext cx="906466" cy="604310"/>
      </dsp:txXfrm>
    </dsp:sp>
    <dsp:sp modelId="{E0480855-35ED-4A88-B8A4-B0F7C328EB7A}">
      <dsp:nvSpPr>
        <dsp:cNvPr id="0" name=""/>
        <dsp:cNvSpPr/>
      </dsp:nvSpPr>
      <dsp:spPr>
        <a:xfrm>
          <a:off x="4184447" y="2439989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Participant ID's</a:t>
          </a:r>
        </a:p>
      </dsp:txBody>
      <dsp:txXfrm>
        <a:off x="4486602" y="2439989"/>
        <a:ext cx="906466" cy="604310"/>
      </dsp:txXfrm>
    </dsp:sp>
    <dsp:sp modelId="{43EEC9CF-EC4F-4144-85E0-C3C0293A4CB2}">
      <dsp:nvSpPr>
        <dsp:cNvPr id="0" name=""/>
        <dsp:cNvSpPr/>
      </dsp:nvSpPr>
      <dsp:spPr>
        <a:xfrm>
          <a:off x="2327" y="3208119"/>
          <a:ext cx="1820212" cy="728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Patient Case: Mark</a:t>
          </a:r>
          <a:endParaRPr lang="en-US" sz="1600" kern="1200" dirty="0"/>
        </a:p>
      </dsp:txBody>
      <dsp:txXfrm>
        <a:off x="366369" y="3208119"/>
        <a:ext cx="1092128" cy="728084"/>
      </dsp:txXfrm>
    </dsp:sp>
    <dsp:sp modelId="{BC7C48CC-23ED-486E-842E-33B2F621C4C9}">
      <dsp:nvSpPr>
        <dsp:cNvPr id="0" name=""/>
        <dsp:cNvSpPr/>
      </dsp:nvSpPr>
      <dsp:spPr>
        <a:xfrm>
          <a:off x="1585912" y="3270006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Sample case to illustrate OPMPP Process</a:t>
          </a:r>
        </a:p>
      </dsp:txBody>
      <dsp:txXfrm>
        <a:off x="1888067" y="3270006"/>
        <a:ext cx="906466" cy="604310"/>
      </dsp:txXfrm>
    </dsp:sp>
    <dsp:sp modelId="{5875411B-EC69-4E10-92C1-AB721FB65FC1}">
      <dsp:nvSpPr>
        <dsp:cNvPr id="0" name=""/>
        <dsp:cNvSpPr/>
      </dsp:nvSpPr>
      <dsp:spPr>
        <a:xfrm>
          <a:off x="2327" y="4038136"/>
          <a:ext cx="1820212" cy="728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OPMPP Intervention</a:t>
          </a:r>
        </a:p>
      </dsp:txBody>
      <dsp:txXfrm>
        <a:off x="366369" y="4038136"/>
        <a:ext cx="1092128" cy="728084"/>
      </dsp:txXfrm>
    </dsp:sp>
    <dsp:sp modelId="{13041D71-D3AD-4535-9CC2-70FA0560F10F}">
      <dsp:nvSpPr>
        <dsp:cNvPr id="0" name=""/>
        <dsp:cNvSpPr/>
      </dsp:nvSpPr>
      <dsp:spPr>
        <a:xfrm>
          <a:off x="1585912" y="410002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Initial Consult</a:t>
          </a:r>
        </a:p>
      </dsp:txBody>
      <dsp:txXfrm>
        <a:off x="1888067" y="4100023"/>
        <a:ext cx="906466" cy="604310"/>
      </dsp:txXfrm>
    </dsp:sp>
    <dsp:sp modelId="{863C2343-EC7F-4746-ACDA-8175FE275BBE}">
      <dsp:nvSpPr>
        <dsp:cNvPr id="0" name=""/>
        <dsp:cNvSpPr/>
      </dsp:nvSpPr>
      <dsp:spPr>
        <a:xfrm>
          <a:off x="2885179" y="410002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PCP form</a:t>
          </a:r>
        </a:p>
      </dsp:txBody>
      <dsp:txXfrm>
        <a:off x="3187334" y="4100023"/>
        <a:ext cx="906466" cy="604310"/>
      </dsp:txXfrm>
    </dsp:sp>
    <dsp:sp modelId="{E6090CA2-EEE4-4250-BAF2-8DC7E5AAC225}">
      <dsp:nvSpPr>
        <dsp:cNvPr id="0" name=""/>
        <dsp:cNvSpPr/>
      </dsp:nvSpPr>
      <dsp:spPr>
        <a:xfrm>
          <a:off x="4184447" y="410002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Patient satisfaction survey</a:t>
          </a:r>
        </a:p>
      </dsp:txBody>
      <dsp:txXfrm>
        <a:off x="4486602" y="4100023"/>
        <a:ext cx="906466" cy="604310"/>
      </dsp:txXfrm>
    </dsp:sp>
    <dsp:sp modelId="{1DE622FB-C7D8-415F-8B6A-5B593D2146BE}">
      <dsp:nvSpPr>
        <dsp:cNvPr id="0" name=""/>
        <dsp:cNvSpPr/>
      </dsp:nvSpPr>
      <dsp:spPr>
        <a:xfrm>
          <a:off x="5483714" y="410002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Outcome measures survey</a:t>
          </a:r>
        </a:p>
      </dsp:txBody>
      <dsp:txXfrm>
        <a:off x="5785869" y="4100023"/>
        <a:ext cx="906466" cy="604310"/>
      </dsp:txXfrm>
    </dsp:sp>
    <dsp:sp modelId="{084BD5CF-A628-44B8-A5AD-4823E339D863}">
      <dsp:nvSpPr>
        <dsp:cNvPr id="0" name=""/>
        <dsp:cNvSpPr/>
      </dsp:nvSpPr>
      <dsp:spPr>
        <a:xfrm>
          <a:off x="6782981" y="410002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Follow-up</a:t>
          </a:r>
        </a:p>
      </dsp:txBody>
      <dsp:txXfrm>
        <a:off x="7085136" y="4100023"/>
        <a:ext cx="906466" cy="604310"/>
      </dsp:txXfrm>
    </dsp:sp>
    <dsp:sp modelId="{785E36C4-0916-41DB-9167-4AB0376C8B34}">
      <dsp:nvSpPr>
        <dsp:cNvPr id="0" name=""/>
        <dsp:cNvSpPr/>
      </dsp:nvSpPr>
      <dsp:spPr>
        <a:xfrm>
          <a:off x="8082249" y="4100023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Pharmacist satisfaction survey</a:t>
          </a:r>
        </a:p>
      </dsp:txBody>
      <dsp:txXfrm>
        <a:off x="8384404" y="4100023"/>
        <a:ext cx="906466" cy="604310"/>
      </dsp:txXfrm>
    </dsp:sp>
    <dsp:sp modelId="{2BFB91D9-5B25-4F03-B830-6F9D922167D5}">
      <dsp:nvSpPr>
        <dsp:cNvPr id="0" name=""/>
        <dsp:cNvSpPr/>
      </dsp:nvSpPr>
      <dsp:spPr>
        <a:xfrm>
          <a:off x="2327" y="4868153"/>
          <a:ext cx="1820212" cy="7280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Important information</a:t>
          </a:r>
        </a:p>
      </dsp:txBody>
      <dsp:txXfrm>
        <a:off x="366369" y="4868153"/>
        <a:ext cx="1092128" cy="728084"/>
      </dsp:txXfrm>
    </dsp:sp>
    <dsp:sp modelId="{0EEF2688-E2F4-4817-AF60-245E45C37752}">
      <dsp:nvSpPr>
        <dsp:cNvPr id="0" name=""/>
        <dsp:cNvSpPr/>
      </dsp:nvSpPr>
      <dsp:spPr>
        <a:xfrm>
          <a:off x="1585912" y="4930040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Submitting claims for renumeration</a:t>
          </a:r>
        </a:p>
      </dsp:txBody>
      <dsp:txXfrm>
        <a:off x="1888067" y="4930040"/>
        <a:ext cx="906466" cy="604310"/>
      </dsp:txXfrm>
    </dsp:sp>
    <dsp:sp modelId="{DC174009-808B-4DC5-8F43-61F2710D7BCF}">
      <dsp:nvSpPr>
        <dsp:cNvPr id="0" name=""/>
        <dsp:cNvSpPr/>
      </dsp:nvSpPr>
      <dsp:spPr>
        <a:xfrm>
          <a:off x="2885179" y="4930040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Accessing resources</a:t>
          </a:r>
        </a:p>
      </dsp:txBody>
      <dsp:txXfrm>
        <a:off x="3187334" y="4930040"/>
        <a:ext cx="906466" cy="604310"/>
      </dsp:txXfrm>
    </dsp:sp>
    <dsp:sp modelId="{A44013BD-910D-44F5-AD17-B7A4560AF0E3}">
      <dsp:nvSpPr>
        <dsp:cNvPr id="0" name=""/>
        <dsp:cNvSpPr/>
      </dsp:nvSpPr>
      <dsp:spPr>
        <a:xfrm>
          <a:off x="4184447" y="4930040"/>
          <a:ext cx="1510776" cy="60431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6985" rIns="0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Q&amp;A session</a:t>
          </a:r>
          <a:endParaRPr lang="en-US" sz="1100" kern="1200" dirty="0"/>
        </a:p>
      </dsp:txBody>
      <dsp:txXfrm>
        <a:off x="4486602" y="4930040"/>
        <a:ext cx="906466" cy="6043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31E7CC-7C56-4BA0-A6B9-0A6CD7F5E3E1}">
      <dsp:nvSpPr>
        <dsp:cNvPr id="0" name=""/>
        <dsp:cNvSpPr/>
      </dsp:nvSpPr>
      <dsp:spPr>
        <a:xfrm>
          <a:off x="2510712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1540589"/>
        <a:ext cx="28866" cy="5773"/>
      </dsp:txXfrm>
    </dsp:sp>
    <dsp:sp modelId="{2A4B1D62-E04F-4E2E-95F3-8B4B70834B2F}">
      <dsp:nvSpPr>
        <dsp:cNvPr id="0" name=""/>
        <dsp:cNvSpPr/>
      </dsp:nvSpPr>
      <dsp:spPr>
        <a:xfrm>
          <a:off x="2343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 1. Recruit patients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10 per pharmacy over 6 months</a:t>
          </a:r>
          <a:endParaRPr lang="en-US" sz="1200" kern="1200" dirty="0"/>
        </a:p>
      </dsp:txBody>
      <dsp:txXfrm>
        <a:off x="2343" y="790424"/>
        <a:ext cx="2510169" cy="1506101"/>
      </dsp:txXfrm>
    </dsp:sp>
    <dsp:sp modelId="{EB52FF7C-E760-4AE4-B98C-5EE3284045E4}">
      <dsp:nvSpPr>
        <dsp:cNvPr id="0" name=""/>
        <dsp:cNvSpPr/>
      </dsp:nvSpPr>
      <dsp:spPr>
        <a:xfrm>
          <a:off x="5598221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1540589"/>
        <a:ext cx="28866" cy="5773"/>
      </dsp:txXfrm>
    </dsp:sp>
    <dsp:sp modelId="{6103EA0E-8988-44A2-9601-F609EA286C1B}">
      <dsp:nvSpPr>
        <dsp:cNvPr id="0" name=""/>
        <dsp:cNvSpPr/>
      </dsp:nvSpPr>
      <dsp:spPr>
        <a:xfrm>
          <a:off x="3089851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2. Gather patient consent &amp; determine patient eligibility</a:t>
          </a:r>
          <a:endParaRPr lang="en-US" sz="1600" kern="1200" dirty="0"/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Assign unique patient participant ID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initial consult</a:t>
          </a:r>
        </a:p>
      </dsp:txBody>
      <dsp:txXfrm>
        <a:off x="3089851" y="790424"/>
        <a:ext cx="2510169" cy="1506101"/>
      </dsp:txXfrm>
    </dsp:sp>
    <dsp:sp modelId="{B451F546-9E13-4AF4-A936-CC8BE7A5B0C9}">
      <dsp:nvSpPr>
        <dsp:cNvPr id="0" name=""/>
        <dsp:cNvSpPr/>
      </dsp:nvSpPr>
      <dsp:spPr>
        <a:xfrm>
          <a:off x="8685729" y="1497755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944665" y="1540589"/>
        <a:ext cx="28866" cy="5773"/>
      </dsp:txXfrm>
    </dsp:sp>
    <dsp:sp modelId="{92F0E2B3-61D5-4F6A-93A7-0BFE044631F2}">
      <dsp:nvSpPr>
        <dsp:cNvPr id="0" name=""/>
        <dsp:cNvSpPr/>
      </dsp:nvSpPr>
      <dsp:spPr>
        <a:xfrm>
          <a:off x="6177359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3. Complete initial consult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Determine if F/U is needed &amp; book appointment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</dsp:txBody>
      <dsp:txXfrm>
        <a:off x="6177359" y="790424"/>
        <a:ext cx="2510169" cy="1506101"/>
      </dsp:txXfrm>
    </dsp:sp>
    <dsp:sp modelId="{065D149E-2816-4F70-9544-1484575791F4}">
      <dsp:nvSpPr>
        <dsp:cNvPr id="0" name=""/>
        <dsp:cNvSpPr/>
      </dsp:nvSpPr>
      <dsp:spPr>
        <a:xfrm>
          <a:off x="1257428" y="2294726"/>
          <a:ext cx="9262524" cy="546738"/>
        </a:xfrm>
        <a:custGeom>
          <a:avLst/>
          <a:gdLst/>
          <a:ahLst/>
          <a:cxnLst/>
          <a:rect l="0" t="0" r="0" b="0"/>
          <a:pathLst>
            <a:path>
              <a:moveTo>
                <a:pt x="9262524" y="0"/>
              </a:moveTo>
              <a:lnTo>
                <a:pt x="9262524" y="290469"/>
              </a:lnTo>
              <a:lnTo>
                <a:pt x="0" y="290469"/>
              </a:lnTo>
              <a:lnTo>
                <a:pt x="0" y="546738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656677" y="2565209"/>
        <a:ext cx="464025" cy="5773"/>
      </dsp:txXfrm>
    </dsp:sp>
    <dsp:sp modelId="{43470915-1F9B-4497-87E8-B4A80D5E00D9}">
      <dsp:nvSpPr>
        <dsp:cNvPr id="0" name=""/>
        <dsp:cNvSpPr/>
      </dsp:nvSpPr>
      <dsp:spPr>
        <a:xfrm>
          <a:off x="9264868" y="790424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4. Patient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by patient online or via paper version</a:t>
          </a:r>
        </a:p>
      </dsp:txBody>
      <dsp:txXfrm>
        <a:off x="9264868" y="790424"/>
        <a:ext cx="2510169" cy="1506101"/>
      </dsp:txXfrm>
    </dsp:sp>
    <dsp:sp modelId="{FE858187-C464-4B2C-9D67-DFD85ECBB3E6}">
      <dsp:nvSpPr>
        <dsp:cNvPr id="0" name=""/>
        <dsp:cNvSpPr/>
      </dsp:nvSpPr>
      <dsp:spPr>
        <a:xfrm>
          <a:off x="2510712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9648" y="3624029"/>
        <a:ext cx="28866" cy="5773"/>
      </dsp:txXfrm>
    </dsp:sp>
    <dsp:sp modelId="{5AE9D8E0-D560-4BC9-8DA6-A05EF598F023}">
      <dsp:nvSpPr>
        <dsp:cNvPr id="0" name=""/>
        <dsp:cNvSpPr/>
      </dsp:nvSpPr>
      <dsp:spPr>
        <a:xfrm>
          <a:off x="2343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5. Outcome measures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online</a:t>
          </a:r>
        </a:p>
      </dsp:txBody>
      <dsp:txXfrm>
        <a:off x="2343" y="2873865"/>
        <a:ext cx="2510169" cy="1506101"/>
      </dsp:txXfrm>
    </dsp:sp>
    <dsp:sp modelId="{FA56457D-1A96-4377-BFE5-5A3DB14E0310}">
      <dsp:nvSpPr>
        <dsp:cNvPr id="0" name=""/>
        <dsp:cNvSpPr/>
      </dsp:nvSpPr>
      <dsp:spPr>
        <a:xfrm>
          <a:off x="5598221" y="3581196"/>
          <a:ext cx="54673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46738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57157" y="3624029"/>
        <a:ext cx="28866" cy="5773"/>
      </dsp:txXfrm>
    </dsp:sp>
    <dsp:sp modelId="{B31FBD67-3DE1-41A5-B107-8DFC4FB6D7AA}">
      <dsp:nvSpPr>
        <dsp:cNvPr id="0" name=""/>
        <dsp:cNvSpPr/>
      </dsp:nvSpPr>
      <dsp:spPr>
        <a:xfrm>
          <a:off x="3089851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6. Complete 1st or 2nd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Book next F/U if applicable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 PCP notification form if needed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Repeat steps 4 &amp; 5</a:t>
          </a:r>
        </a:p>
      </dsp:txBody>
      <dsp:txXfrm>
        <a:off x="3089851" y="2873865"/>
        <a:ext cx="2510169" cy="1506101"/>
      </dsp:txXfrm>
    </dsp:sp>
    <dsp:sp modelId="{20F3A3D2-BB70-4D9E-849C-6587EC301384}">
      <dsp:nvSpPr>
        <dsp:cNvPr id="0" name=""/>
        <dsp:cNvSpPr/>
      </dsp:nvSpPr>
      <dsp:spPr>
        <a:xfrm>
          <a:off x="6177359" y="2873865"/>
          <a:ext cx="2510169" cy="15061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Calibri Light" panose="020F0302020204030204"/>
            </a:rPr>
            <a:t>7. Pharmacist satisfaction survey</a:t>
          </a: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alibri Light" panose="020F0302020204030204"/>
            </a:rPr>
            <a:t>Completed at end of study period</a:t>
          </a:r>
        </a:p>
      </dsp:txBody>
      <dsp:txXfrm>
        <a:off x="6177359" y="2873865"/>
        <a:ext cx="2510169" cy="1506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9A8F8-2944-9C44-BBD8-C2077AF8B297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23B1E-EF85-4D41-889A-DFA505434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7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Welcome, please save questions until the end for the Q&amp;A period, you can put your questions in the chat box and we will address them at the end.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65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16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982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Note – that this doesn't replace normal care process to check in with the patient about adverse effects, tolerability etc. You still follow-up on those as usual outside of the OPMPP follow-up. Then the OPMPP follow-up is to reassess </a:t>
            </a:r>
            <a:r>
              <a:rPr lang="en-US" dirty="0" err="1">
                <a:ea typeface="Calibri"/>
                <a:cs typeface="Calibri"/>
              </a:rPr>
              <a:t>overal</a:t>
            </a:r>
            <a:r>
              <a:rPr lang="en-US" dirty="0">
                <a:ea typeface="Calibri"/>
                <a:cs typeface="Calibri"/>
              </a:rPr>
              <a:t> pain management.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0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Just a reminder that if any of your recommendations qualify for a POP and the patient is eligible for a POP, you can also bill those.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4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87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95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4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96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708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As a reminder you have 6 months to complete your assessments with 10 patients. Any consultations including initial consult and any follow-ups NEED to be completed within the study timeframe </a:t>
            </a:r>
            <a:r>
              <a:rPr lang="en-US" dirty="0" err="1">
                <a:ea typeface="Calibri"/>
                <a:cs typeface="Calibri"/>
              </a:rPr>
              <a:t>ie</a:t>
            </a:r>
            <a:r>
              <a:rPr lang="en-US" dirty="0">
                <a:ea typeface="Calibri"/>
                <a:cs typeface="Calibri"/>
              </a:rPr>
              <a:t>. You complete the consult and the outcome measures survey for funding. Therefore, important to get your initial consults in early on so that you have time to get your follow-ups completed.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/>
              <a:t>The goal is to recruit 10 patients per pharmacy and complete at a minimum an initial consult with each patient over a period of 6 months. 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r>
              <a:rPr lang="en-US" dirty="0"/>
              <a:t>Follow-up consults would occur based on professional judgement.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2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Note: only one follow-up example is provided due to time constraints for this webinar, in real life would book a second follow-up and complete the same processes listed.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7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59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89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88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07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366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Filled out after hearing from prescriber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24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164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724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Reminders were sent out today to those who have not yet completed the CPD. Please aim to complete this ASAP by March 11. I will be reaching out to individual participants later this week for those who have still not yet made an account to complete the CPD.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38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93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Mention that the payable to can be the company or a specified person, this is flexible for us.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97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 dirty="0">
                <a:ea typeface="Calibri"/>
                <a:cs typeface="Calibri"/>
              </a:rPr>
              <a:t>Targeting 10 patients per pharmacy but not every patient will choose to participate or be eligible so please start recruitment ASAP!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33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8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As a reminder – this is different than publicly funded services you already currently offer. This is a research study that you are participating in so these next steps will be a bit different than your usual workflow but are important to follow.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5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Mention about documenting consent for the consults using worksheets or </a:t>
            </a:r>
            <a:r>
              <a:rPr lang="en-US" dirty="0" err="1">
                <a:cs typeface="Calibri"/>
              </a:rPr>
              <a:t>medscheck</a:t>
            </a:r>
            <a:r>
              <a:rPr lang="en-US" dirty="0">
                <a:cs typeface="Calibri"/>
              </a:rPr>
              <a:t> forms.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26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,Sans-Serif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68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Note – that this is filled out when the prescriber replies or a patient declines a recommendation.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723B1E-EF85-4D41-889A-DFA50543486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9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627120"/>
            <a:ext cx="12192000" cy="2389368"/>
          </a:xfrm>
          <a:prstGeom prst="rect">
            <a:avLst/>
          </a:prstGeom>
          <a:solidFill>
            <a:srgbClr val="012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1264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0295" y="821635"/>
            <a:ext cx="9627705" cy="2398360"/>
          </a:xfrm>
        </p:spPr>
        <p:txBody>
          <a:bodyPr anchor="b"/>
          <a:lstStyle>
            <a:lvl1pPr algn="l">
              <a:defRPr sz="6000">
                <a:solidFill>
                  <a:srgbClr val="E56F2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295" y="3953601"/>
            <a:ext cx="962770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83" b="31447"/>
          <a:stretch/>
        </p:blipFill>
        <p:spPr>
          <a:xfrm>
            <a:off x="7132321" y="1501102"/>
            <a:ext cx="5059680" cy="53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39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462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4369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436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44149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17328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00128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935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2653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0402"/>
            <a:ext cx="10515600" cy="10943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52623"/>
            <a:ext cx="5181600" cy="3883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52623"/>
            <a:ext cx="5181600" cy="38832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147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95849"/>
            <a:ext cx="5157787" cy="7092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36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95849"/>
            <a:ext cx="5183188" cy="7092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366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4807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295" y="596348"/>
            <a:ext cx="10313505" cy="10943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71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315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7049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3494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74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696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267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1370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016488"/>
            <a:ext cx="12192000" cy="841512"/>
          </a:xfrm>
          <a:prstGeom prst="rect">
            <a:avLst/>
          </a:prstGeom>
          <a:solidFill>
            <a:srgbClr val="012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0295" y="596348"/>
            <a:ext cx="10313505" cy="10943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0295" y="1825626"/>
            <a:ext cx="10313505" cy="2799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0295" y="6202018"/>
            <a:ext cx="8787445" cy="4980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016488"/>
            <a:ext cx="838200" cy="841512"/>
          </a:xfrm>
          <a:prstGeom prst="rect">
            <a:avLst/>
          </a:prstGeom>
          <a:solidFill>
            <a:srgbClr val="E56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016488"/>
            <a:ext cx="838200" cy="8415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697E4C6-AFD1-C045-937F-3020F761C6B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04" t="-17082" r="-8135" b="-12826"/>
          <a:stretch/>
        </p:blipFill>
        <p:spPr>
          <a:xfrm>
            <a:off x="10462055" y="6032964"/>
            <a:ext cx="1438348" cy="7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3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1" kern="1200">
          <a:solidFill>
            <a:srgbClr val="536876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53687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53687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53687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3687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53687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opmpp@opatoday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14F_3DE3C55E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microsoft.com/en-us/office/protect-an-excel-file-7359d4ae-7213-4ac2-b058-f75e9311b599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opatoday.com/opmpp-study/#:~:text=Community%20pharmacists%20are%20well%20positioned,their%20safe%20and%20effective%20use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B_FA2691A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3E_6B157F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18/10/relationships/comments" Target="../comments/modernComment_132_83E18263.xml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mailto:opmpp@opatoday.com" TargetMode="Externa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mailto:opmpp@opatoday.com" TargetMode="External"/><Relationship Id="rId2" Type="http://schemas.openxmlformats.org/officeDocument/2006/relationships/hyperlink" Target="https://www.opatoday.com/opmpp-study/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7" y="146446"/>
            <a:ext cx="10852692" cy="239836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"/>
                <a:cs typeface="Arial"/>
              </a:rPr>
              <a:t>Opioid and Pain Management in Pharmacies Program (OPMPP)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Webinar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131" y="4609501"/>
            <a:ext cx="6724391" cy="22441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latin typeface="Arial"/>
                <a:cs typeface="Arial"/>
              </a:rPr>
              <a:t>This research program is funded by the Ontario Health Mental Health and Addictions Centre for Excellence and has received ethics clearance through the University of Waterloo (REB #45514)</a:t>
            </a:r>
            <a:endParaRPr lang="en-US">
              <a:latin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B4CB7C-8F44-3A08-2388-B47AB3E7DB3A}"/>
              </a:ext>
            </a:extLst>
          </p:cNvPr>
          <p:cNvSpPr txBox="1"/>
          <p:nvPr/>
        </p:nvSpPr>
        <p:spPr>
          <a:xfrm>
            <a:off x="171691" y="6248400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>
                <a:solidFill>
                  <a:srgbClr val="FFFFFF"/>
                </a:solidFill>
                <a:latin typeface="Arial"/>
              </a:rPr>
              <a:t>1</a:t>
            </a:r>
            <a:endParaRPr lang="en-US" sz="21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C9C52-1202-332E-A749-C6D5558E0671}"/>
              </a:ext>
            </a:extLst>
          </p:cNvPr>
          <p:cNvSpPr txBox="1"/>
          <p:nvPr/>
        </p:nvSpPr>
        <p:spPr>
          <a:xfrm>
            <a:off x="964556" y="2903317"/>
            <a:ext cx="346275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March 5,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16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10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/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3390900" y="1571064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853656" cy="109434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Onboarding Patient Participants – Part 1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352993"/>
            <a:ext cx="11528846" cy="431110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When you identify an interested patient, you must gather verbal consent first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Use the verbal consent script provided to read out the details of the study to the patient and provide the Patient Information Letter for the patient to read over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Ensure the patient is aware that their decision on whether to participate will not impact the care they receive from the pharmacy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When the patient is ready to provide verbal consent, if available, have a pharmacy team member or a family/friend of the patient witness the verbal consent occurring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If patients have questions about the study that you cannot answer from the script or information letter, please refer them to the research team: 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opmpp@opatoday.com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 or 1-877-341-0788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Onboarding Patient Participants – Part 2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352993"/>
            <a:ext cx="11528846" cy="43111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After a patient has provided verbal consent to participate, you must determine if they are eligible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Use the patient eligibility questionnaire to determine eligibility to participate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Either you or the patient could fill this out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If not eligible for the study, or they do not consent to the OPMPP, the patient can be offered another service like a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MedsCheck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if they meet those eligibility requirements and would still like a medication review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19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Patient Eligibility Questionnaire</a:t>
            </a:r>
            <a:endParaRPr lang="en-US" sz="4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/>
          </a:p>
          <a:p>
            <a:endParaRPr lang="en-US" sz="2000"/>
          </a:p>
          <a:p>
            <a:endParaRPr lang="en-US" sz="2000"/>
          </a:p>
          <a:p>
            <a:pPr lvl="1"/>
            <a:endParaRPr lang="en-US" sz="2000"/>
          </a:p>
          <a:p>
            <a:pPr lvl="1"/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7E7272-3C0E-ECF7-8C3B-ACA201F9E0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26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869" y="6356350"/>
            <a:ext cx="1768425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B697E4C6-AFD1-C045-937F-3020F761C6BC}" type="slidenum">
              <a:rPr lang="en-US" sz="19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56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Creating the Patient 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352993"/>
            <a:ext cx="11528846" cy="431110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Patient identifier should consist of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Last 4 digits of the pharmacy phone number followed by a dash/hyphen and a numerical number to represent the patient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E.g., if last four digits of pharmacy phone number is 1455, then the first participant for that pharmacy would be 1455-1, the second patient would be 1455-2 and so forth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unique patient identifier must be used consistently for only that patient across any OPMPP service completed (i.e., initial consult and follow-ups)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Participant ID Generator template can be used to track participant IDs for the pharmacy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61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Creating the Patient ID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15</a:t>
            </a:fld>
            <a:endParaRPr lang="en-US"/>
          </a:p>
        </p:txBody>
      </p:sp>
      <p:pic>
        <p:nvPicPr>
          <p:cNvPr id="7" name="Content Placeholder 6" descr="A screenshot of a spreadsheet&#10;&#10;Description automatically generated">
            <a:extLst>
              <a:ext uri="{FF2B5EF4-FFF2-40B4-BE49-F238E27FC236}">
                <a16:creationId xmlns:a16="http://schemas.microsoft.com/office/drawing/2014/main" id="{AF5D03C3-0428-8424-A185-41E8CBDC2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150" y="1185923"/>
            <a:ext cx="10489721" cy="412582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3CB1E-0D41-3093-6F12-F2CCCBB4D0EE}"/>
              </a:ext>
            </a:extLst>
          </p:cNvPr>
          <p:cNvSpPr txBox="1"/>
          <p:nvPr/>
        </p:nvSpPr>
        <p:spPr>
          <a:xfrm>
            <a:off x="7861610" y="195146"/>
            <a:ext cx="3196682" cy="92333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Password protect this file – to ensure it is only accessible by participating pharmacists. 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462B80-E840-ECCA-C8D1-B9B888C96CA4}"/>
              </a:ext>
            </a:extLst>
          </p:cNvPr>
          <p:cNvSpPr txBox="1"/>
          <p:nvPr/>
        </p:nvSpPr>
        <p:spPr>
          <a:xfrm>
            <a:off x="653228" y="5369859"/>
            <a:ext cx="110809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Instructions on how to password protect excel file: </a:t>
            </a:r>
            <a:r>
              <a:rPr lang="en-US" dirty="0">
                <a:ea typeface="+mn-lt"/>
                <a:cs typeface="+mn-lt"/>
                <a:hlinkClick r:id="rId4"/>
              </a:rPr>
              <a:t>https://support.microsoft.com/en-us/office/protect-an-excel-file-7359d4ae-7213-4ac2-b058-f75e9311b599</a:t>
            </a:r>
            <a:r>
              <a:rPr lang="en-US" dirty="0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383373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1485558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Verbal Consent Log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352993"/>
            <a:ext cx="11528846" cy="4311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16</a:t>
            </a:fld>
            <a:endParaRPr lang="en-US"/>
          </a:p>
        </p:txBody>
      </p:sp>
      <p:pic>
        <p:nvPicPr>
          <p:cNvPr id="4" name="Picture 3" descr="A grid of white lines with black text&#10;&#10;Description automatically generated">
            <a:extLst>
              <a:ext uri="{FF2B5EF4-FFF2-40B4-BE49-F238E27FC236}">
                <a16:creationId xmlns:a16="http://schemas.microsoft.com/office/drawing/2014/main" id="{DD6DF310-7214-36B0-FD47-5647551B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52" y="1351665"/>
            <a:ext cx="6477940" cy="4154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1539C-EAB1-9EE4-D0BB-DC7380C34B49}"/>
              </a:ext>
            </a:extLst>
          </p:cNvPr>
          <p:cNvSpPr txBox="1"/>
          <p:nvPr/>
        </p:nvSpPr>
        <p:spPr>
          <a:xfrm>
            <a:off x="8099612" y="3272117"/>
            <a:ext cx="296436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This will be shared with the research team at the end of the study period.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71314-0E86-1309-72B3-DD797A84646D}"/>
              </a:ext>
            </a:extLst>
          </p:cNvPr>
          <p:cNvSpPr txBox="1"/>
          <p:nvPr/>
        </p:nvSpPr>
        <p:spPr>
          <a:xfrm>
            <a:off x="8052820" y="1712586"/>
            <a:ext cx="29457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After you create the Participant ID, record that verbal consent was obtained in a consent log.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BF4345-F84A-3721-7BF5-53062CC45061}"/>
              </a:ext>
            </a:extLst>
          </p:cNvPr>
          <p:cNvSpPr txBox="1"/>
          <p:nvPr/>
        </p:nvSpPr>
        <p:spPr>
          <a:xfrm>
            <a:off x="8214732" y="297365"/>
            <a:ext cx="3196682" cy="1200329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Password protect this file – to ensure it is only accessible by participating pharmacists. See instructions on previous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48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Booking the first patient consultation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352993"/>
            <a:ext cx="11528846" cy="43111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After a patient has provided consent and is eligible to participate, can book the initial OPMPP consult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Recommend appointment-based model to help with pharmacy workflow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Appointments can occur in person at the pharmacy or virtually based on patient preference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Once an appointment is booked, keep track of the number of patients you have enrolled using the participant ID tracker and assign them their participant ID.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10313505" cy="1094340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7F241-5753-29A2-926B-6F2110E29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69" y="1083680"/>
            <a:ext cx="11717189" cy="489488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45-year-old cisgender male </a:t>
            </a:r>
          </a:p>
          <a:p>
            <a:r>
              <a:rPr lang="en-US" dirty="0">
                <a:latin typeface="Arial"/>
                <a:cs typeface="Arial"/>
              </a:rPr>
              <a:t>Patient of the pharmacy for 5 years</a:t>
            </a:r>
          </a:p>
          <a:p>
            <a:r>
              <a:rPr lang="en-US" dirty="0">
                <a:latin typeface="Arial"/>
                <a:cs typeface="Arial"/>
              </a:rPr>
              <a:t>Picking up a refill of oxycodone today with his wife</a:t>
            </a:r>
          </a:p>
          <a:p>
            <a:r>
              <a:rPr lang="en-US" dirty="0">
                <a:latin typeface="Arial"/>
                <a:cs typeface="Arial"/>
              </a:rPr>
              <a:t>You inform him that your pharmacy is participating in the OPMPP research study and how it involves an opioid and chronic pain medication consultation</a:t>
            </a:r>
          </a:p>
          <a:p>
            <a:r>
              <a:rPr lang="en-US" dirty="0">
                <a:latin typeface="Arial"/>
                <a:cs typeface="Arial"/>
              </a:rPr>
              <a:t>He is interested and wants to learn more – you read him the verbal consent script and hand him the study information letter to read</a:t>
            </a:r>
          </a:p>
          <a:p>
            <a:r>
              <a:rPr lang="en-US" dirty="0">
                <a:latin typeface="Arial"/>
                <a:cs typeface="Arial"/>
              </a:rPr>
              <a:t>You have ensured him that his decision on whether to participate will not impact the care he receives from the pharmacy</a:t>
            </a:r>
          </a:p>
          <a:p>
            <a:r>
              <a:rPr lang="en-US" dirty="0">
                <a:latin typeface="Arial"/>
                <a:cs typeface="Arial"/>
              </a:rPr>
              <a:t>He provides verbal consent with his wife as a witness</a:t>
            </a:r>
          </a:p>
          <a:p>
            <a:r>
              <a:rPr lang="en-US" dirty="0">
                <a:latin typeface="Arial"/>
                <a:cs typeface="Arial"/>
              </a:rPr>
              <a:t>You review the study eligibility criteria with him and determine that he is eligible to participate</a:t>
            </a:r>
          </a:p>
          <a:p>
            <a:r>
              <a:rPr lang="en-US" dirty="0">
                <a:latin typeface="Arial"/>
                <a:cs typeface="Arial"/>
              </a:rPr>
              <a:t>In your pharmacy’s Participant ID Generator document, you assign Mark his unique participant ID of 1955-5, since he is the 5th patient your pharmacy has recruited for the study</a:t>
            </a:r>
          </a:p>
          <a:p>
            <a:r>
              <a:rPr lang="en-US" dirty="0">
                <a:latin typeface="Arial"/>
                <a:cs typeface="Arial"/>
              </a:rPr>
              <a:t>You document in your pharmacy’s Verbal Consent Log that verbal consent was obtained from Participant 1955-5</a:t>
            </a:r>
          </a:p>
          <a:p>
            <a:r>
              <a:rPr lang="en-US" sz="2900" dirty="0">
                <a:latin typeface="Arial"/>
                <a:cs typeface="Arial"/>
              </a:rPr>
              <a:t>You book the initial consult with him to occur later that week at the pharmacy</a:t>
            </a:r>
          </a:p>
        </p:txBody>
      </p:sp>
    </p:spTree>
    <p:extLst>
      <p:ext uri="{BB962C8B-B14F-4D97-AF65-F5344CB8AC3E}">
        <p14:creationId xmlns:p14="http://schemas.microsoft.com/office/powerpoint/2010/main" val="235863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19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/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6483724" y="1580029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897" y="231584"/>
            <a:ext cx="2265963" cy="69061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Meeting Agenda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86A7A3D-F288-A862-9457-72A7F3850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7030027"/>
              </p:ext>
            </p:extLst>
          </p:nvPr>
        </p:nvGraphicFramePr>
        <p:xfrm>
          <a:off x="346365" y="-154706"/>
          <a:ext cx="9595353" cy="7144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542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OPMPP Initial Consult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OPA has developed worksheets to help you complete this process, but they are not mandatory to use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If you plan on using other forms, e.g., </a:t>
            </a:r>
            <a:r>
              <a:rPr lang="en-US" dirty="0" err="1">
                <a:solidFill>
                  <a:schemeClr val="tx1"/>
                </a:solidFill>
                <a:latin typeface="Arial"/>
                <a:cs typeface="Arial"/>
              </a:rPr>
              <a:t>MedsCheck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forms, take note of what is required for reporting in the Outcome Measures Survey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Initial Consult involves: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Medical history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List of medications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Morphine milligram equivalents calculation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Assessment using the Routine Opioid Outcomes Monitoring (ROOM) tool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Substance use history and screening using the Prescription Opioid Misuse Index (POMI) tool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Goals of therapy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DTP recommendations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Patient education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Action plan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Follow-up plan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23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7F241-5753-29A2-926B-6F2110E29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69" y="1083680"/>
            <a:ext cx="3530336" cy="186546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You complete the initial consult worksheet with Mark</a:t>
            </a:r>
            <a:endParaRPr lang="en-US" dirty="0"/>
          </a:p>
        </p:txBody>
      </p:sp>
      <p:pic>
        <p:nvPicPr>
          <p:cNvPr id="5" name="Picture 4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361BB0DF-1F30-BB04-1AEA-DE9885288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077" y="521552"/>
            <a:ext cx="8542531" cy="495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38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4" name="Picture 3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2BE9A919-0693-B4D9-CC56-92079A7BC7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0" b="3896"/>
          <a:stretch/>
        </p:blipFill>
        <p:spPr>
          <a:xfrm>
            <a:off x="3743325" y="290861"/>
            <a:ext cx="8329508" cy="370206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B978F33E-4E1A-4DB2-AEF3-38B2A56CB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395" y="4120841"/>
            <a:ext cx="8452160" cy="13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84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5" name="Picture 4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E288C756-80F6-D052-23AB-ECFDB6EA0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950" y="268791"/>
            <a:ext cx="8155490" cy="50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2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60EBFEFF-B86D-28D6-52F2-F33D40DD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178" y="145430"/>
            <a:ext cx="7824206" cy="575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69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5" name="Picture 4" descr="A screenshot of a survey&#10;&#10;Description automatically generated">
            <a:extLst>
              <a:ext uri="{FF2B5EF4-FFF2-40B4-BE49-F238E27FC236}">
                <a16:creationId xmlns:a16="http://schemas.microsoft.com/office/drawing/2014/main" id="{9FFF134E-AC75-219F-7C44-599BE3D6C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292" y="149496"/>
            <a:ext cx="8493511" cy="543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65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B02699F-D650-9770-8C34-8F6A6A7A8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086" y="149611"/>
            <a:ext cx="7963364" cy="550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41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64342BD-B2EB-8306-E5D4-FEA664BD2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178" y="1766074"/>
            <a:ext cx="10095105" cy="292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48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3" name="Picture 2" descr="A close up of a prescription&#10;&#10;Description automatically generated">
            <a:extLst>
              <a:ext uri="{FF2B5EF4-FFF2-40B4-BE49-F238E27FC236}">
                <a16:creationId xmlns:a16="http://schemas.microsoft.com/office/drawing/2014/main" id="{A99D99B3-79D0-2197-801D-3B7C4483B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5" y="1760034"/>
            <a:ext cx="10311160" cy="378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1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F0539B4-FA0F-E3C3-B7A4-745F73A9C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37" y="1776529"/>
            <a:ext cx="11340325" cy="31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41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09B2588-B497-493D-80F0-F189AF137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888" y="4427376"/>
            <a:ext cx="3925908" cy="1173700"/>
          </a:xfrm>
        </p:spPr>
        <p:txBody>
          <a:bodyPr anchor="t">
            <a:normAutofit fontScale="90000"/>
          </a:bodyPr>
          <a:lstStyle/>
          <a:p>
            <a:r>
              <a:rPr lang="en-US" sz="3700">
                <a:solidFill>
                  <a:schemeClr val="bg1"/>
                </a:solidFill>
                <a:latin typeface="Arial"/>
                <a:cs typeface="Arial"/>
              </a:rPr>
              <a:t>Introduction to the Research Team</a:t>
            </a:r>
            <a:endParaRPr lang="en-US" sz="3700">
              <a:solidFill>
                <a:schemeClr val="bg1"/>
              </a:solidFill>
            </a:endParaRPr>
          </a:p>
        </p:txBody>
      </p:sp>
      <p:pic>
        <p:nvPicPr>
          <p:cNvPr id="4" name="Picture 3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0273A54B-0D64-E0D2-CF3D-FA404046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70" r="20269" b="-1"/>
          <a:stretch/>
        </p:blipFill>
        <p:spPr>
          <a:xfrm>
            <a:off x="-4" y="10"/>
            <a:ext cx="2952750" cy="3371445"/>
          </a:xfrm>
          <a:custGeom>
            <a:avLst/>
            <a:gdLst/>
            <a:ahLst/>
            <a:cxnLst/>
            <a:rect l="l" t="t" r="r" b="b"/>
            <a:pathLst>
              <a:path w="2952750" h="3371455">
                <a:moveTo>
                  <a:pt x="0" y="0"/>
                </a:moveTo>
                <a:lnTo>
                  <a:pt x="2952750" y="0"/>
                </a:lnTo>
                <a:lnTo>
                  <a:pt x="2952749" y="3278820"/>
                </a:lnTo>
                <a:lnTo>
                  <a:pt x="0" y="3371455"/>
                </a:lnTo>
                <a:close/>
              </a:path>
            </a:pathLst>
          </a:custGeom>
        </p:spPr>
      </p:pic>
      <p:pic>
        <p:nvPicPr>
          <p:cNvPr id="7" name="Picture 6" descr="A person smiling at camera&#10;&#10;Description automatically generated">
            <a:extLst>
              <a:ext uri="{FF2B5EF4-FFF2-40B4-BE49-F238E27FC236}">
                <a16:creationId xmlns:a16="http://schemas.microsoft.com/office/drawing/2014/main" id="{C894FF02-28AE-56CF-844B-FEBC944C5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11526"/>
          <a:stretch/>
        </p:blipFill>
        <p:spPr>
          <a:xfrm>
            <a:off x="3143253" y="10"/>
            <a:ext cx="2857499" cy="3272834"/>
          </a:xfrm>
          <a:custGeom>
            <a:avLst/>
            <a:gdLst/>
            <a:ahLst/>
            <a:cxnLst/>
            <a:rect l="l" t="t" r="r" b="b"/>
            <a:pathLst>
              <a:path w="2857499" h="3272844">
                <a:moveTo>
                  <a:pt x="0" y="0"/>
                </a:moveTo>
                <a:lnTo>
                  <a:pt x="2857499" y="0"/>
                </a:lnTo>
                <a:lnTo>
                  <a:pt x="2857499" y="3230641"/>
                </a:lnTo>
                <a:lnTo>
                  <a:pt x="2408465" y="3197284"/>
                </a:lnTo>
                <a:lnTo>
                  <a:pt x="0" y="3272844"/>
                </a:lnTo>
                <a:close/>
              </a:path>
            </a:pathLst>
          </a:custGeom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0D7F0F0-C3F2-2095-A3B5-5782F9604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64"/>
          <a:stretch/>
        </p:blipFill>
        <p:spPr>
          <a:xfrm>
            <a:off x="6191251" y="10"/>
            <a:ext cx="2857499" cy="3457053"/>
          </a:xfrm>
          <a:custGeom>
            <a:avLst/>
            <a:gdLst/>
            <a:ahLst/>
            <a:cxnLst/>
            <a:rect l="l" t="t" r="r" b="b"/>
            <a:pathLst>
              <a:path w="2857499" h="3457063">
                <a:moveTo>
                  <a:pt x="0" y="0"/>
                </a:moveTo>
                <a:lnTo>
                  <a:pt x="2857499" y="0"/>
                </a:lnTo>
                <a:lnTo>
                  <a:pt x="2857499" y="3457063"/>
                </a:lnTo>
                <a:lnTo>
                  <a:pt x="0" y="3244792"/>
                </a:lnTo>
                <a:close/>
              </a:path>
            </a:pathLst>
          </a:custGeom>
        </p:spPr>
      </p:pic>
      <p:pic>
        <p:nvPicPr>
          <p:cNvPr id="8" name="Picture 7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0AFD92A4-2ED2-F577-D855-723EDABC2E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3" r="-1" b="19738"/>
          <a:stretch/>
        </p:blipFill>
        <p:spPr>
          <a:xfrm>
            <a:off x="9199665" y="-286977"/>
            <a:ext cx="2992335" cy="3549573"/>
          </a:xfrm>
          <a:custGeom>
            <a:avLst/>
            <a:gdLst/>
            <a:ahLst/>
            <a:cxnLst/>
            <a:rect l="l" t="t" r="r" b="b"/>
            <a:pathLst>
              <a:path w="2952751" h="3480311">
                <a:moveTo>
                  <a:pt x="0" y="0"/>
                </a:moveTo>
                <a:lnTo>
                  <a:pt x="2952751" y="0"/>
                </a:lnTo>
                <a:lnTo>
                  <a:pt x="2952750" y="3371455"/>
                </a:lnTo>
                <a:lnTo>
                  <a:pt x="122465" y="3480311"/>
                </a:lnTo>
                <a:lnTo>
                  <a:pt x="0" y="3471214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932" y="4078341"/>
            <a:ext cx="8057938" cy="24207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rial"/>
                <a:cs typeface="Arial"/>
              </a:rPr>
              <a:t>Ashley Cid, Pharmacist Research and Practice, OPA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rial"/>
                <a:cs typeface="Arial"/>
              </a:rPr>
              <a:t>Angeline Ng, Vice President of Professional Affairs, OPA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rial"/>
                <a:cs typeface="Arial"/>
              </a:rPr>
              <a:t>Victoria Ip, Director of Professional Affairs, OPA</a:t>
            </a:r>
          </a:p>
          <a:p>
            <a:r>
              <a:rPr lang="en-US" sz="2400" dirty="0">
                <a:solidFill>
                  <a:schemeClr val="bg1">
                    <a:alpha val="80000"/>
                  </a:schemeClr>
                </a:solidFill>
                <a:latin typeface="Arial"/>
                <a:cs typeface="Arial"/>
              </a:rPr>
              <a:t>Feng Chang, Associate Professor, University of Waterloo</a:t>
            </a:r>
            <a:endParaRPr lang="en-US" sz="2400" dirty="0">
              <a:solidFill>
                <a:schemeClr val="bg1">
                  <a:alpha val="8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809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3" name="Picture 2" descr="A screenshot of a message&#10;&#10;Description automatically generated">
            <a:extLst>
              <a:ext uri="{FF2B5EF4-FFF2-40B4-BE49-F238E27FC236}">
                <a16:creationId xmlns:a16="http://schemas.microsoft.com/office/drawing/2014/main" id="{4E61E428-E061-22B9-EAC8-4320A85F4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7" y="1796392"/>
            <a:ext cx="10365755" cy="322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92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E5530-50FE-66A5-EE10-D4BEAF551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4" y="145164"/>
            <a:ext cx="4617091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pic>
        <p:nvPicPr>
          <p:cNvPr id="4" name="Picture 3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D908C649-FCA5-9F64-642B-A8490A306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88" y="1223963"/>
            <a:ext cx="77438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30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1268416" cy="109434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OPMPP Primary Care Provider Notification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If you need to communicate with the patient’s primary care provider after completing either the initial consult or any of the follow-ups, the Primary Care Provider Notification Form can be used</a:t>
            </a:r>
            <a:endParaRPr lang="en-US" dirty="0">
              <a:solidFill>
                <a:schemeClr val="tx1"/>
              </a:solidFill>
              <a:cs typeface="Arial"/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One-page fillable PDF form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67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04" y="290402"/>
            <a:ext cx="2981666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33</a:t>
            </a:fld>
            <a:endParaRPr lang="en-US"/>
          </a:p>
        </p:txBody>
      </p:sp>
      <p:pic>
        <p:nvPicPr>
          <p:cNvPr id="4" name="Picture 3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085CD921-6ECA-B9E5-EC76-15DB0EB8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506" y="511969"/>
            <a:ext cx="8496299" cy="48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5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04" y="290402"/>
            <a:ext cx="2981666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34</a:t>
            </a:fld>
            <a:endParaRPr lang="en-US"/>
          </a:p>
        </p:txBody>
      </p:sp>
      <p:pic>
        <p:nvPicPr>
          <p:cNvPr id="3" name="Picture 2" descr="A screenshot of a medical prescription&#10;&#10;Description automatically generated">
            <a:extLst>
              <a:ext uri="{FF2B5EF4-FFF2-40B4-BE49-F238E27FC236}">
                <a16:creationId xmlns:a16="http://schemas.microsoft.com/office/drawing/2014/main" id="{C26F9E45-C35E-6957-ED92-8543B702A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45" y="1543515"/>
            <a:ext cx="10771612" cy="41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18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04" y="290402"/>
            <a:ext cx="2981666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35</a:t>
            </a:fld>
            <a:endParaRPr lang="en-US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95094C4-BCFB-BF1A-208D-6F49F3CA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366" y="1614604"/>
            <a:ext cx="9580755" cy="40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87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/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9558618" y="1597958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OPMPP Patient Satisfaction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6BDBE-10B1-B14F-4437-191AD7EFFC90}"/>
              </a:ext>
            </a:extLst>
          </p:cNvPr>
          <p:cNvSpPr txBox="1"/>
          <p:nvPr/>
        </p:nvSpPr>
        <p:spPr>
          <a:xfrm>
            <a:off x="640297" y="1105239"/>
            <a:ext cx="1081129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At the end of each OPMPP service (initial consult or follow-up) invite the patient to complete a 5-minute survey to share their satisfaction with the research team </a:t>
            </a:r>
            <a:endParaRPr lang="en-US" sz="2400" dirty="0">
              <a:latin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Remind patients that you as the pharmacist will not know whether they completed this survey or not and that the survey is anonymous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Survey can be accessed online through Qualtrics via link or QR code – will be accessible via OPMPP website and e-mailed to all pharmacists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latin typeface="Arial"/>
                <a:cs typeface="Calibri" panose="020F0502020204030204"/>
              </a:rPr>
              <a:t>Suggest printing out the QR code so that patients can easily scan it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If patient prefers a paper version, there is one available on the OPMPP website, print it out for the patient and provide a stamp so that they can mail it to the OPMPP research team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400" dirty="0">
                <a:latin typeface="Arial"/>
                <a:cs typeface="Calibri" panose="020F0502020204030204"/>
              </a:rPr>
              <a:t>More information later on about invoicing OPA for stamp</a:t>
            </a:r>
          </a:p>
        </p:txBody>
      </p:sp>
    </p:spTree>
    <p:extLst>
      <p:ext uri="{BB962C8B-B14F-4D97-AF65-F5344CB8AC3E}">
        <p14:creationId xmlns:p14="http://schemas.microsoft.com/office/powerpoint/2010/main" val="59326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520362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OPMPP Patient Satisfaction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36BDBE-10B1-B14F-4437-191AD7EFFC90}"/>
              </a:ext>
            </a:extLst>
          </p:cNvPr>
          <p:cNvSpPr txBox="1"/>
          <p:nvPr/>
        </p:nvSpPr>
        <p:spPr>
          <a:xfrm>
            <a:off x="738909" y="1535545"/>
            <a:ext cx="515457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Sample of the paper version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Can be access via OPMPP website here: </a:t>
            </a:r>
          </a:p>
          <a:p>
            <a:r>
              <a:rPr lang="en-US" sz="2400" dirty="0">
                <a:ea typeface="+mn-lt"/>
                <a:cs typeface="+mn-lt"/>
                <a:hlinkClick r:id="rId2"/>
              </a:rPr>
              <a:t>https://www.opatoday.com/opmpp-study/#:~:text=Community%20pharmacists%20are%20well%20positioned,their%20safe%20and%20effective%20use</a:t>
            </a:r>
            <a:r>
              <a:rPr lang="en-US" sz="2400" dirty="0">
                <a:ea typeface="+mn-lt"/>
                <a:cs typeface="+mn-lt"/>
              </a:rPr>
              <a:t>. 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68986-8DAC-0FBF-B615-0E89DF253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6" r="3636" b="5229"/>
          <a:stretch/>
        </p:blipFill>
        <p:spPr>
          <a:xfrm>
            <a:off x="6840903" y="125505"/>
            <a:ext cx="4748924" cy="63739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44113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39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/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280147" y="3659840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Why did we develop the OPMPP?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01" y="1825626"/>
            <a:ext cx="11694069" cy="38384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Health Canada reports 40,642 opioid-related deaths since Jan 2016</a:t>
            </a: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role pharmacists play in addressing the prescription opioid crisis is valuable to reduce opioid-related harms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Should be better leveraged in community setting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Opioid Stewardship is </a:t>
            </a:r>
            <a:r>
              <a:rPr lang="en-US" dirty="0">
                <a:solidFill>
                  <a:schemeClr val="tx1"/>
                </a:solidFill>
                <a:latin typeface="Arial"/>
                <a:ea typeface="Verdana"/>
                <a:cs typeface="Arial"/>
              </a:rPr>
              <a:t>described as coordinated interventions designed to improve, monitor, and evaluate the use of opioids to support and protect human health.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In Ontario – no standard program or remuneration framework for opioid stewardship in community pharmacies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We are conducting the OPMPP to help mitigate impact of prescription opioid crisis and reduce patient progression to opioid use disorder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3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OPMPP Outcome Measures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Online survey to be completed after each OPMPP service (initial consult or follow-up)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Takes 5 minutes to complete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Uses parameters from the worksheets for reporting research outcomes (e.g., time to complete consult, categories of DTPs identified, resolution of DTPs, categories of education provided, etc.)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Should wait until after hearing back from the prescriber if recommendations were made to complete this survey </a:t>
            </a:r>
          </a:p>
          <a:p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  <a:latin typeface="Arial"/>
                <a:cs typeface="Arial"/>
              </a:rPr>
              <a:t>Note: The completed OPMPP consult worksheets and any patient health information should not be shared with the research team.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  <a:cs typeface="Arial"/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316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OPMPP Outcome Measures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Mandatory information to include: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Last 4 digits of pharmacy phone number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Patient identifier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Type of OPMPP service completed (i.e., initial consult, 1</a:t>
            </a:r>
            <a:r>
              <a:rPr lang="en-US" baseline="30000" dirty="0">
                <a:solidFill>
                  <a:schemeClr val="tx1"/>
                </a:solidFill>
                <a:latin typeface="Arial"/>
                <a:cs typeface="Arial"/>
              </a:rPr>
              <a:t>st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follow-up, 2</a:t>
            </a:r>
            <a:r>
              <a:rPr lang="en-US" baseline="30000" dirty="0">
                <a:solidFill>
                  <a:schemeClr val="tx1"/>
                </a:solidFill>
                <a:latin typeface="Arial"/>
                <a:cs typeface="Arial"/>
              </a:rPr>
              <a:t>nd</a:t>
            </a: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 follow-up)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Study outcomes measures (refer to your worksheet or consultation notes)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outcome measures survey must be completed to receive the professional service fee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More information to follow about invoicing for the fee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56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4432658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42</a:t>
            </a:fld>
            <a:endParaRPr lang="en-US"/>
          </a:p>
        </p:txBody>
      </p:sp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671C0855-5779-A197-5523-3D5E109D7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9435" y="26894"/>
            <a:ext cx="5413596" cy="64109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676867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43</a:t>
            </a:fld>
            <a:endParaRPr lang="en-US"/>
          </a:p>
        </p:txBody>
      </p:sp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9AA4D86A-0029-1ED4-2C3D-47FE1AE8E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498" y="125506"/>
            <a:ext cx="6039452" cy="631115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67268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44</a:t>
            </a:fld>
            <a:endParaRPr lang="en-US"/>
          </a:p>
        </p:txBody>
      </p:sp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1D27CB7E-6964-6549-7120-8D35A95C0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757" y="70597"/>
            <a:ext cx="8257615" cy="6591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0027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45</a:t>
            </a:fld>
            <a:endParaRPr lang="en-US"/>
          </a:p>
        </p:txBody>
      </p:sp>
      <p:pic>
        <p:nvPicPr>
          <p:cNvPr id="6" name="Picture 5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2354750A-BD81-55C3-2393-DF92653B0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675" y="1409700"/>
            <a:ext cx="7486650" cy="4038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7955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46</a:t>
            </a:fld>
            <a:endParaRPr lang="en-US"/>
          </a:p>
        </p:txBody>
      </p:sp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E7504D57-AF91-4FD5-DE83-B01990B76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1371600"/>
            <a:ext cx="7896225" cy="4114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007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47</a:t>
            </a:fld>
            <a:endParaRPr lang="en-US"/>
          </a:p>
        </p:txBody>
      </p:sp>
      <p:pic>
        <p:nvPicPr>
          <p:cNvPr id="6" name="Picture 5" descr="A screenshot of a survey&#10;&#10;Description automatically generated">
            <a:extLst>
              <a:ext uri="{FF2B5EF4-FFF2-40B4-BE49-F238E27FC236}">
                <a16:creationId xmlns:a16="http://schemas.microsoft.com/office/drawing/2014/main" id="{4B150090-995A-9C2D-1F16-1CA1E4462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649" y="819431"/>
            <a:ext cx="8286750" cy="5057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9130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48</a:t>
            </a:fld>
            <a:endParaRPr lang="en-US"/>
          </a:p>
        </p:txBody>
      </p:sp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911AA283-31B0-CA68-6CA0-19478689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384" y="125506"/>
            <a:ext cx="5960831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9125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545153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49</a:t>
            </a:fld>
            <a:endParaRPr lang="en-US"/>
          </a:p>
        </p:txBody>
      </p:sp>
      <p:pic>
        <p:nvPicPr>
          <p:cNvPr id="6" name="Picture 5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39D27AFE-6D9F-A499-82EB-5ADBB0ED6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947737"/>
            <a:ext cx="7962900" cy="4962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915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Goals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OPMPP targets patients with chronic non-cancer pain (CNCP) who are taking or starting a prescription opioid to help mitigate the impact of prescription opioids contributing to the opioid crisis 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cs typeface="Arial"/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To support the appropriate prescribing and dispensing of opioids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To support the safe and appropriate use of opioids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To assess the feasibility and cost of providing the OPMPP to support potential broadscale implementation</a:t>
            </a: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4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50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/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3381935" y="3632946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73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OPMPP Follow-up Consultations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Up to 2 follow-up consultations will be funded</a:t>
            </a: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Follow-up consults should occur based on professional judgement</a:t>
            </a:r>
            <a:endParaRPr lang="en-US">
              <a:solidFill>
                <a:schemeClr val="tx1"/>
              </a:solidFill>
              <a:cs typeface="Arial"/>
            </a:endParaRPr>
          </a:p>
          <a:p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General recommendation for follow-up timelines are 4-6 weeks from the initial consult or previous follow-up</a:t>
            </a:r>
            <a:endParaRPr lang="en-US">
              <a:solidFill>
                <a:schemeClr val="tx1"/>
              </a:solidFill>
              <a:cs typeface="Arial"/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Use professional judgement if you think a follow-up should occur earlier or later than the suggested timeframe</a:t>
            </a:r>
            <a:endParaRPr lang="en-US">
              <a:solidFill>
                <a:schemeClr val="tx1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975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OPMPP Follow-up Consultations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The follow-up consult worksheet can be used but is not mandatory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Follow-up worksheet involves: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Changes to medical history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New medications added/changed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Assessment using the ROOM tool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Changes in substance use and screening using the POMI tool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Naloxone kit use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DTP recommendations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Patient education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Action plan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Follow-up plan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523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253099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53</a:t>
            </a:fld>
            <a:endParaRPr lang="en-US"/>
          </a:p>
        </p:txBody>
      </p:sp>
      <p:pic>
        <p:nvPicPr>
          <p:cNvPr id="7" name="Picture 6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D4413987-6C88-FC5E-5089-373118B34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257175"/>
            <a:ext cx="78676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866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3253099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230FA-0F96-C131-9D8B-D038CE56D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96" y="1348833"/>
            <a:ext cx="8970691" cy="427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1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2992904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55</a:t>
            </a:fld>
            <a:endParaRPr lang="en-US"/>
          </a:p>
        </p:txBody>
      </p:sp>
      <p:pic>
        <p:nvPicPr>
          <p:cNvPr id="4" name="Picture 3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165B5438-1866-07F2-C82F-2FDEF26C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789" y="1743"/>
            <a:ext cx="7841863" cy="65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70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2992904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56</a:t>
            </a:fld>
            <a:endParaRPr lang="en-US"/>
          </a:p>
        </p:txBody>
      </p:sp>
      <p:pic>
        <p:nvPicPr>
          <p:cNvPr id="3" name="Picture 2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BEDF3735-DF23-99C6-1D6B-A0B95852F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201" y="1416437"/>
            <a:ext cx="8856623" cy="40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133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2992904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57</a:t>
            </a:fld>
            <a:endParaRPr lang="en-US"/>
          </a:p>
        </p:txBody>
      </p:sp>
      <p:pic>
        <p:nvPicPr>
          <p:cNvPr id="4" name="Picture 3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7E78329D-BF2C-8C9C-2A91-B0CD7CDB1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321" y="371592"/>
            <a:ext cx="8053968" cy="532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727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2992904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58</a:t>
            </a:fld>
            <a:endParaRPr lang="en-US"/>
          </a:p>
        </p:txBody>
      </p:sp>
      <p:pic>
        <p:nvPicPr>
          <p:cNvPr id="3" name="Picture 2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7CDC1C0B-3ED8-299C-4418-1B3D0E868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64" y="183182"/>
            <a:ext cx="8252599" cy="558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651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2992904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59</a:t>
            </a:fld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92DC558-0570-8758-BE55-EE8D67676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85" y="1876541"/>
            <a:ext cx="10640121" cy="27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9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6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457916"/>
              </p:ext>
            </p:extLst>
          </p:nvPr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280147" y="1580029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9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2992904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60</a:t>
            </a:fld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E72E702-9241-B4BA-C24F-6AF9E5FFD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53" y="1847270"/>
            <a:ext cx="10498640" cy="287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9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40" y="448959"/>
            <a:ext cx="2546856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61</a:t>
            </a:fld>
            <a:endParaRPr lang="en-US"/>
          </a:p>
        </p:txBody>
      </p:sp>
      <p:pic>
        <p:nvPicPr>
          <p:cNvPr id="4" name="Picture 3" descr="A screenshot of a medical appointment&#10;&#10;Description automatically generated">
            <a:extLst>
              <a:ext uri="{FF2B5EF4-FFF2-40B4-BE49-F238E27FC236}">
                <a16:creationId xmlns:a16="http://schemas.microsoft.com/office/drawing/2014/main" id="{AC555B09-03CB-0F30-D2DE-797625F1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093" y="865265"/>
            <a:ext cx="8855229" cy="48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596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240" y="448959"/>
            <a:ext cx="2546856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Patient Case: Mark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62</a:t>
            </a:fld>
            <a:endParaRPr lang="en-US"/>
          </a:p>
        </p:txBody>
      </p:sp>
      <p:pic>
        <p:nvPicPr>
          <p:cNvPr id="3" name="Picture 2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49385725-A132-059E-9F27-A2F705E06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866" y="614944"/>
            <a:ext cx="8502340" cy="4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886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Flow of the OPMPP Research Study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05753"/>
            <a:ext cx="11528846" cy="4658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63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9B86980-C714-BA57-CDB8-5FF8BD4DAC94}"/>
              </a:ext>
            </a:extLst>
          </p:cNvPr>
          <p:cNvGraphicFramePr/>
          <p:nvPr/>
        </p:nvGraphicFramePr>
        <p:xfrm>
          <a:off x="280147" y="782172"/>
          <a:ext cx="11777381" cy="517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967" name="Rectangle 5966">
            <a:extLst>
              <a:ext uri="{FF2B5EF4-FFF2-40B4-BE49-F238E27FC236}">
                <a16:creationId xmlns:a16="http://schemas.microsoft.com/office/drawing/2014/main" id="{826CEA75-64CC-8267-F13B-05D120F7606C}"/>
              </a:ext>
            </a:extLst>
          </p:cNvPr>
          <p:cNvSpPr/>
          <p:nvPr/>
        </p:nvSpPr>
        <p:spPr>
          <a:xfrm>
            <a:off x="6456829" y="3650875"/>
            <a:ext cx="2498911" cy="147917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8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OPMPP Pharmacist Satisfaction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034690"/>
            <a:ext cx="11528846" cy="490913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8EBD98-E7DC-C368-1D02-F6D3F801CEFA}"/>
              </a:ext>
            </a:extLst>
          </p:cNvPr>
          <p:cNvSpPr txBox="1"/>
          <p:nvPr/>
        </p:nvSpPr>
        <p:spPr>
          <a:xfrm>
            <a:off x="785091" y="1327726"/>
            <a:ext cx="10564090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Arial"/>
                <a:cs typeface="Calibri" panose="020F0502020204030204"/>
              </a:rPr>
              <a:t>Online survey to be completed at the end of the 6-month study period (starting Sept 16, 2024)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Takes 5 minutes to complete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Link will be emailed closer to the end date of the study</a:t>
            </a:r>
            <a:endParaRPr lang="en-US" sz="2400">
              <a:latin typeface="Arial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Survey will close October 14, 2024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latin typeface="Arial"/>
                <a:cs typeface="Calibri" panose="020F0502020204030204"/>
              </a:rPr>
              <a:t>Completing this survey helps the research team understand how to improve the OPMPP for future widespread implementation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83650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62F59-C49B-BF04-1CF8-701874C8E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D6DC-E193-F992-EF7F-130D6A33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8" y="-2168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Professional Service Fees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FBADF-58AD-0950-A88E-182B132D9422}"/>
              </a:ext>
            </a:extLst>
          </p:cNvPr>
          <p:cNvSpPr txBox="1"/>
          <p:nvPr/>
        </p:nvSpPr>
        <p:spPr>
          <a:xfrm>
            <a:off x="171691" y="62580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52E619-C74D-5C91-4465-A7960AE4916D}"/>
              </a:ext>
            </a:extLst>
          </p:cNvPr>
          <p:cNvSpPr txBox="1"/>
          <p:nvPr/>
        </p:nvSpPr>
        <p:spPr>
          <a:xfrm>
            <a:off x="89131" y="846974"/>
            <a:ext cx="11788455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Calibri" panose="020F0502020204030204"/>
              </a:rPr>
              <a:t>Access the invoice template on the OPMPP website – an example is provided on website as well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Calibri" panose="020F0502020204030204"/>
              </a:rPr>
              <a:t>Complete the pharmacy information fields and list each item out separately – include patient ID in each item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Calibri" panose="020F0502020204030204"/>
              </a:rPr>
              <a:t>Include any fees incurred for providing a stamp/envelope to patients in the invoice template – provide original receipt for stamp/envelope only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Arial"/>
                <a:cs typeface="Calibri" panose="020F0502020204030204"/>
              </a:rPr>
              <a:t>At the end of the study period (Sept 13, 2024) e-mail an invoice for all completed professional services (initial consult and follow-up consult(s)) to </a:t>
            </a:r>
            <a:r>
              <a:rPr lang="en-US" sz="2400" dirty="0">
                <a:latin typeface="Arial"/>
                <a:cs typeface="Calibri" panose="020F0502020204030204"/>
                <a:hlinkClick r:id="rId2"/>
              </a:rPr>
              <a:t>opmpp@opatoday.com</a:t>
            </a:r>
            <a:r>
              <a:rPr lang="en-US" sz="2400" dirty="0">
                <a:latin typeface="Arial"/>
                <a:cs typeface="Calibri" panose="020F0502020204030204"/>
              </a:rPr>
              <a:t> </a:t>
            </a:r>
            <a:endParaRPr lang="en-US">
              <a:cs typeface="Calibri" panose="020F0502020204030204"/>
            </a:endParaRPr>
          </a:p>
          <a:p>
            <a:endParaRPr lang="en-US" sz="2400" dirty="0">
              <a:latin typeface="Arial"/>
              <a:cs typeface="Calibri" panose="020F0502020204030204"/>
            </a:endParaRPr>
          </a:p>
          <a:p>
            <a:r>
              <a:rPr lang="en-US" sz="2400" dirty="0">
                <a:latin typeface="Arial"/>
                <a:cs typeface="Calibri" panose="020F0502020204030204"/>
              </a:rPr>
              <a:t>Note that outcome measures surveys should be submitted as proof that the initial consult and follow-up consult(s) were completed. </a:t>
            </a:r>
          </a:p>
          <a:p>
            <a:r>
              <a:rPr lang="en-US" sz="2400" dirty="0">
                <a:latin typeface="Arial"/>
                <a:cs typeface="Calibri" panose="020F0502020204030204"/>
              </a:rPr>
              <a:t>Initial consult fee: $75 and Follow-up consult fee: $25 (up to 2 claims per patient) </a:t>
            </a:r>
            <a:endParaRPr lang="en-US" dirty="0"/>
          </a:p>
          <a:p>
            <a:endParaRPr lang="en-US" sz="2400" dirty="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75035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62F59-C49B-BF04-1CF8-701874C8E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4D6DC-E193-F992-EF7F-130D6A33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8" y="973192"/>
            <a:ext cx="4197185" cy="10943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/>
                <a:cs typeface="Arial"/>
              </a:rPr>
              <a:t>Professional Service Fees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FBADF-58AD-0950-A88E-182B132D9422}"/>
              </a:ext>
            </a:extLst>
          </p:cNvPr>
          <p:cNvSpPr txBox="1"/>
          <p:nvPr/>
        </p:nvSpPr>
        <p:spPr>
          <a:xfrm>
            <a:off x="171691" y="62580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26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B5878-BAC4-B0F7-32DF-2847A6145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2" t="2370" r="1802" b="1630"/>
          <a:stretch/>
        </p:blipFill>
        <p:spPr>
          <a:xfrm>
            <a:off x="4865385" y="142240"/>
            <a:ext cx="5438376" cy="6583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07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30F6B-7063-B357-E03A-39EE3F6AA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088AB-FB6C-67BE-D5A5-64CBEA17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68" y="180712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Additional Information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ED47A-0FA9-7B8B-9C62-E8ABB38A7785}"/>
              </a:ext>
            </a:extLst>
          </p:cNvPr>
          <p:cNvSpPr txBox="1"/>
          <p:nvPr/>
        </p:nvSpPr>
        <p:spPr>
          <a:xfrm>
            <a:off x="171691" y="62580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09E46-6B5F-C3B3-E2C7-4303916BC66F}"/>
              </a:ext>
            </a:extLst>
          </p:cNvPr>
          <p:cNvSpPr txBox="1"/>
          <p:nvPr/>
        </p:nvSpPr>
        <p:spPr>
          <a:xfrm>
            <a:off x="658091" y="1639454"/>
            <a:ext cx="1034436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All program materials (including a copy of the slide deck and recording of this webinar) along with other additional resources can be found on the OPMPP webpage: </a:t>
            </a:r>
            <a:r>
              <a:rPr lang="en-US" sz="2400" dirty="0">
                <a:latin typeface="Arial"/>
                <a:cs typeface="Calibri" panose="020F0502020204030204"/>
                <a:hlinkClick r:id="rId2"/>
              </a:rPr>
              <a:t>https://www.opatoday.com/opmpp-study/</a:t>
            </a:r>
            <a:r>
              <a:rPr lang="en-US" sz="2400" dirty="0">
                <a:latin typeface="Arial"/>
                <a:cs typeface="Calibri" panose="020F0502020204030204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If you have questions throughout the research study period, you can contact the research team by e-mail: </a:t>
            </a:r>
            <a:r>
              <a:rPr lang="en-US" sz="2400" dirty="0">
                <a:latin typeface="Arial"/>
                <a:cs typeface="Calibri" panose="020F0502020204030204"/>
                <a:hlinkClick r:id="rId3"/>
              </a:rPr>
              <a:t>opmpp@opatoday.com</a:t>
            </a:r>
            <a:r>
              <a:rPr lang="en-US" sz="2400" dirty="0">
                <a:latin typeface="Arial"/>
                <a:cs typeface="Calibri" panose="020F0502020204030204"/>
              </a:rPr>
              <a:t> 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We will also provide reminders via e-mail or phone throughout the study period to help make sure you stay on track 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221173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A823-9D69-24E3-9E9F-933937BD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68" y="180712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Thank You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D873D-49E5-1902-8C87-7CF7142941C3}"/>
              </a:ext>
            </a:extLst>
          </p:cNvPr>
          <p:cNvSpPr txBox="1"/>
          <p:nvPr/>
        </p:nvSpPr>
        <p:spPr>
          <a:xfrm>
            <a:off x="171691" y="62580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4FC65-670E-2122-EC6C-663DBC1737EE}"/>
              </a:ext>
            </a:extLst>
          </p:cNvPr>
          <p:cNvSpPr txBox="1"/>
          <p:nvPr/>
        </p:nvSpPr>
        <p:spPr>
          <a:xfrm>
            <a:off x="658091" y="1639454"/>
            <a:ext cx="1110672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Calibri" panose="020F0502020204030204"/>
              </a:rPr>
              <a:t>On behalf of everyone on the OPMPP research team we would like to thank you for your participation and contribution to this research study.  </a:t>
            </a:r>
          </a:p>
          <a:p>
            <a:endParaRPr lang="en-US" sz="2400" dirty="0">
              <a:latin typeface="Arial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17442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A823-9D69-24E3-9E9F-933937BD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68" y="180712"/>
            <a:ext cx="10313505" cy="1094340"/>
          </a:xfrm>
        </p:spPr>
        <p:txBody>
          <a:bodyPr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Q&amp;A Period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D873D-49E5-1902-8C87-7CF7142941C3}"/>
              </a:ext>
            </a:extLst>
          </p:cNvPr>
          <p:cNvSpPr txBox="1"/>
          <p:nvPr/>
        </p:nvSpPr>
        <p:spPr>
          <a:xfrm>
            <a:off x="171691" y="62580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26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C4FC65-670E-2122-EC6C-663DBC1737EE}"/>
              </a:ext>
            </a:extLst>
          </p:cNvPr>
          <p:cNvSpPr txBox="1"/>
          <p:nvPr/>
        </p:nvSpPr>
        <p:spPr>
          <a:xfrm>
            <a:off x="613917" y="1208758"/>
            <a:ext cx="1110672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latin typeface="Arial"/>
                <a:cs typeface="Calibri" panose="020F0502020204030204"/>
              </a:rPr>
              <a:t>Please use the "raise hand" function or write in the chat box to ask a question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endParaRPr lang="en-US" sz="2400" dirty="0">
              <a:latin typeface="Arial"/>
              <a:cs typeface="Calibri" panose="020F0502020204030204"/>
            </a:endParaRPr>
          </a:p>
        </p:txBody>
      </p:sp>
      <p:pic>
        <p:nvPicPr>
          <p:cNvPr id="4" name="Picture 3" descr="A person&amp;#39;s head with a thought bubble above his head&#10;&#10;Description automatically generated">
            <a:extLst>
              <a:ext uri="{FF2B5EF4-FFF2-40B4-BE49-F238E27FC236}">
                <a16:creationId xmlns:a16="http://schemas.microsoft.com/office/drawing/2014/main" id="{DA41A396-E982-F3A8-4214-5DAE2AECA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78" y="1932609"/>
            <a:ext cx="5532783" cy="368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42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4A823-9D69-24E3-9E9F-933937BD0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568" y="180712"/>
            <a:ext cx="10313505" cy="109434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Timeline</a:t>
            </a:r>
            <a:endParaRPr lang="en-US"/>
          </a:p>
        </p:txBody>
      </p:sp>
      <p:pic>
        <p:nvPicPr>
          <p:cNvPr id="6" name="Picture 6" descr="Timeline&#10;&#10;Description automatically generated">
            <a:extLst>
              <a:ext uri="{FF2B5EF4-FFF2-40B4-BE49-F238E27FC236}">
                <a16:creationId xmlns:a16="http://schemas.microsoft.com/office/drawing/2014/main" id="{2AAA54C5-F057-79CD-DDAA-0BD131AE6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4" y="1408260"/>
            <a:ext cx="10501742" cy="4341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D873D-49E5-1902-8C87-7CF7142941C3}"/>
              </a:ext>
            </a:extLst>
          </p:cNvPr>
          <p:cNvSpPr txBox="1"/>
          <p:nvPr/>
        </p:nvSpPr>
        <p:spPr>
          <a:xfrm>
            <a:off x="171691" y="62580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  <a:latin typeface="Arial"/>
              </a:rPr>
              <a:t>26</a:t>
            </a:r>
            <a:endParaRPr lang="en-US" dirty="0"/>
          </a:p>
        </p:txBody>
      </p:sp>
      <p:cxnSp>
        <p:nvCxnSpPr>
          <p:cNvPr id="3368" name="Straight Arrow Connector 3367">
            <a:extLst>
              <a:ext uri="{FF2B5EF4-FFF2-40B4-BE49-F238E27FC236}">
                <a16:creationId xmlns:a16="http://schemas.microsoft.com/office/drawing/2014/main" id="{C43701A2-96DC-A49F-040C-E96B22F52595}"/>
              </a:ext>
            </a:extLst>
          </p:cNvPr>
          <p:cNvCxnSpPr/>
          <p:nvPr/>
        </p:nvCxnSpPr>
        <p:spPr>
          <a:xfrm>
            <a:off x="1193801" y="2059709"/>
            <a:ext cx="2207490" cy="1214581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9" name="Straight Arrow Connector 3368">
            <a:extLst>
              <a:ext uri="{FF2B5EF4-FFF2-40B4-BE49-F238E27FC236}">
                <a16:creationId xmlns:a16="http://schemas.microsoft.com/office/drawing/2014/main" id="{26DF4272-8235-DD6E-02E9-3FE38A2394AD}"/>
              </a:ext>
            </a:extLst>
          </p:cNvPr>
          <p:cNvCxnSpPr>
            <a:cxnSpLocks/>
          </p:cNvCxnSpPr>
          <p:nvPr/>
        </p:nvCxnSpPr>
        <p:spPr>
          <a:xfrm>
            <a:off x="3710710" y="1540163"/>
            <a:ext cx="2242126" cy="1734126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0" name="Straight Arrow Connector 3369">
            <a:extLst>
              <a:ext uri="{FF2B5EF4-FFF2-40B4-BE49-F238E27FC236}">
                <a16:creationId xmlns:a16="http://schemas.microsoft.com/office/drawing/2014/main" id="{86F638AF-9DA8-A0BF-DF17-80A60EAD0B7F}"/>
              </a:ext>
            </a:extLst>
          </p:cNvPr>
          <p:cNvCxnSpPr>
            <a:cxnSpLocks/>
          </p:cNvCxnSpPr>
          <p:nvPr/>
        </p:nvCxnSpPr>
        <p:spPr>
          <a:xfrm>
            <a:off x="2463800" y="3895435"/>
            <a:ext cx="2207490" cy="1214581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9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460" y="123715"/>
            <a:ext cx="10313505" cy="109434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Recruiting Patient Participants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7" y="1352993"/>
            <a:ext cx="11528846" cy="43111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Pharmacies can recruit patients through several methods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Passively: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OPA has developed bag stuffers and a poster to use in your pharmacy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Actively: 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When dispensing an opioid prescription for CNCP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When a BTC opioid is requested for CNCP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When patients who have CNCP pick-up prescriptions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latin typeface="Arial"/>
                <a:cs typeface="Arial"/>
              </a:rPr>
              <a:t>Reviewing the pharmacy management system for patients on opioids for CNCP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6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56" y="94778"/>
            <a:ext cx="10313505" cy="592771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Recruiting Patient Participants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D8D7D5-5953-C2B5-04E4-D0A4824E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7E4C6-AFD1-C045-937F-3020F761C6BC}" type="slidenum">
              <a:rPr lang="en-US" dirty="0" smtClean="0"/>
              <a:t>9</a:t>
            </a:fld>
            <a:endParaRPr lang="en-US"/>
          </a:p>
        </p:txBody>
      </p:sp>
      <p:pic>
        <p:nvPicPr>
          <p:cNvPr id="4" name="Picture 3" descr="A medical advertisement for a pharmacist&#10;&#10;Description automatically generated">
            <a:extLst>
              <a:ext uri="{FF2B5EF4-FFF2-40B4-BE49-F238E27FC236}">
                <a16:creationId xmlns:a16="http://schemas.microsoft.com/office/drawing/2014/main" id="{E26B38CE-C9C7-BDE7-5BE8-AB8F10343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29437"/>
            <a:ext cx="6711101" cy="4249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oster of a pain in a body&#10;&#10;Description automatically generated">
            <a:extLst>
              <a:ext uri="{FF2B5EF4-FFF2-40B4-BE49-F238E27FC236}">
                <a16:creationId xmlns:a16="http://schemas.microsoft.com/office/drawing/2014/main" id="{D31263EB-7EFA-8DFA-4764-F2EAA8233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5719" y="854759"/>
            <a:ext cx="3794685" cy="4908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0E3BF-7DE6-DAC0-8DF0-092625E7C4A9}"/>
              </a:ext>
            </a:extLst>
          </p:cNvPr>
          <p:cNvSpPr txBox="1"/>
          <p:nvPr/>
        </p:nvSpPr>
        <p:spPr>
          <a:xfrm>
            <a:off x="2469264" y="858454"/>
            <a:ext cx="221848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"/>
                <a:cs typeface="Calibri"/>
              </a:rPr>
              <a:t>Bag Stuffer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A15254-F0D9-D166-181D-0CD54353E9D0}"/>
              </a:ext>
            </a:extLst>
          </p:cNvPr>
          <p:cNvSpPr txBox="1"/>
          <p:nvPr/>
        </p:nvSpPr>
        <p:spPr>
          <a:xfrm>
            <a:off x="8803605" y="391163"/>
            <a:ext cx="247891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/>
                <a:cs typeface="Calibri"/>
              </a:rPr>
              <a:t>Pharmacy Poster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D7C67D-1884-FFFE-1B08-CA4292A3F1E7}"/>
              </a:ext>
            </a:extLst>
          </p:cNvPr>
          <p:cNvSpPr txBox="1"/>
          <p:nvPr/>
        </p:nvSpPr>
        <p:spPr>
          <a:xfrm>
            <a:off x="197555" y="5578592"/>
            <a:ext cx="76769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Calibri"/>
              </a:rPr>
              <a:t>Note: both resources are also available in black/white - printer friendly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124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6345</TotalTime>
  <Words>3481</Words>
  <Application>Microsoft Office PowerPoint</Application>
  <PresentationFormat>Widescreen</PresentationFormat>
  <Paragraphs>604</Paragraphs>
  <Slides>69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Opioid and Pain Management in Pharmacies Program (OPMPP)  Webinar</vt:lpstr>
      <vt:lpstr>Meeting Agenda</vt:lpstr>
      <vt:lpstr>Introduction to the Research Team</vt:lpstr>
      <vt:lpstr>Why did we develop the OPMPP?</vt:lpstr>
      <vt:lpstr>Goals of the OPMPP Research Study</vt:lpstr>
      <vt:lpstr>Flow of the OPMPP Research Study</vt:lpstr>
      <vt:lpstr>Timeline</vt:lpstr>
      <vt:lpstr>Recruiting Patient Participants</vt:lpstr>
      <vt:lpstr>Recruiting Patient Participants</vt:lpstr>
      <vt:lpstr>Flow of the OPMPP Research Study</vt:lpstr>
      <vt:lpstr>Onboarding Patient Participants – Part 1</vt:lpstr>
      <vt:lpstr>Onboarding Patient Participants – Part 2</vt:lpstr>
      <vt:lpstr>Patient Eligibility Questionnaire</vt:lpstr>
      <vt:lpstr>Creating the Patient ID</vt:lpstr>
      <vt:lpstr>Creating the Patient ID</vt:lpstr>
      <vt:lpstr>Verbal Consent Log</vt:lpstr>
      <vt:lpstr>Booking the first patient consultation</vt:lpstr>
      <vt:lpstr>Patient Case: Mark</vt:lpstr>
      <vt:lpstr>Flow of the OPMPP Research Study</vt:lpstr>
      <vt:lpstr>OPMPP Initial Consult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OPMPP Primary Care Provider Notification</vt:lpstr>
      <vt:lpstr>Patient Case: Mark</vt:lpstr>
      <vt:lpstr>Patient Case: Mark</vt:lpstr>
      <vt:lpstr>Patient Case: Mark</vt:lpstr>
      <vt:lpstr>Flow of the OPMPP Research Study</vt:lpstr>
      <vt:lpstr>OPMPP Patient Satisfaction Survey</vt:lpstr>
      <vt:lpstr>OPMPP Patient Satisfaction Survey</vt:lpstr>
      <vt:lpstr>Flow of the OPMPP Research Study</vt:lpstr>
      <vt:lpstr>OPMPP Outcome Measures Survey</vt:lpstr>
      <vt:lpstr>OPMPP Outcome Measures Survey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Flow of the OPMPP Research Study</vt:lpstr>
      <vt:lpstr>OPMPP Follow-up Consultations</vt:lpstr>
      <vt:lpstr>OPMPP Follow-up Consultations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Patient Case: Mark</vt:lpstr>
      <vt:lpstr>Flow of the OPMPP Research Study</vt:lpstr>
      <vt:lpstr>OPMPP Pharmacist Satisfaction Survey</vt:lpstr>
      <vt:lpstr>Professional Service Fees</vt:lpstr>
      <vt:lpstr>Professional Service Fees</vt:lpstr>
      <vt:lpstr>Additional Information</vt:lpstr>
      <vt:lpstr>Thank You</vt:lpstr>
      <vt:lpstr>Q&amp;A Period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Ashley Cid</cp:lastModifiedBy>
  <cp:revision>1148</cp:revision>
  <dcterms:created xsi:type="dcterms:W3CDTF">2018-01-17T16:58:21Z</dcterms:created>
  <dcterms:modified xsi:type="dcterms:W3CDTF">2024-03-06T14:58:20Z</dcterms:modified>
</cp:coreProperties>
</file>